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3" r:id="rId2"/>
    <p:sldId id="392" r:id="rId3"/>
    <p:sldId id="388" r:id="rId4"/>
    <p:sldId id="376" r:id="rId5"/>
    <p:sldId id="377" r:id="rId6"/>
    <p:sldId id="378" r:id="rId7"/>
    <p:sldId id="385" r:id="rId8"/>
    <p:sldId id="384" r:id="rId9"/>
    <p:sldId id="387" r:id="rId10"/>
    <p:sldId id="386" r:id="rId11"/>
    <p:sldId id="390" r:id="rId12"/>
    <p:sldId id="369" r:id="rId13"/>
    <p:sldId id="391" r:id="rId14"/>
    <p:sldId id="38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4E4E4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E09A-F77A-4DF1-9C50-811F827033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E09A-F77A-4DF1-9C50-811F827033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2%20&#1082;&#1091;&#1088;&#1089;%20&#1054;&#1078;&#1080;&#1076;&#1072;&#1085;&#1080;&#1077;\9.%20&#1042;&#1086;&#1083;&#1103;%20&#1041;&#1086;&#1078;&#1080;&#1103;\&#1054;&#1090;&#1095;&#1077;%20&#1085;&#1072;&#1096;%20&#1085;&#1072;%20&#1051;&#1080;&#1090;&#1091;&#1088;&#1075;&#1080;&#1080;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1f/a1/2b/1fa12b255ec4d3dd7ed83e00f3363345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928718"/>
            <a:ext cx="9144000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14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Предадимся на волю Божию и тогда увидим </a:t>
            </a:r>
            <a:r>
              <a:rPr lang="ru-RU" b="1" dirty="0" smtClean="0">
                <a:solidFill>
                  <a:schemeClr val="bg1"/>
                </a:solidFill>
              </a:rPr>
              <a:t>Промысел </a:t>
            </a:r>
            <a:r>
              <a:rPr lang="ru-RU" b="1" dirty="0">
                <a:solidFill>
                  <a:schemeClr val="bg1"/>
                </a:solidFill>
              </a:rPr>
              <a:t>Божий,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даст нам Господь то, чего и не ждем.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bg1"/>
                </a:solidFill>
              </a:rPr>
              <a:t>Преподобный </a:t>
            </a:r>
            <a:r>
              <a:rPr lang="ru-RU" b="1" dirty="0" err="1">
                <a:solidFill>
                  <a:schemeClr val="bg1"/>
                </a:solidFill>
              </a:rPr>
              <a:t>Силуан</a:t>
            </a:r>
            <a:r>
              <a:rPr lang="ru-RU" b="1" dirty="0">
                <a:solidFill>
                  <a:schemeClr val="bg1"/>
                </a:solidFill>
              </a:rPr>
              <a:t> Афонский</a:t>
            </a:r>
          </a:p>
          <a:p>
            <a:pPr marL="0" indent="0" algn="r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www.historyworlds.ru/uploads/gallery/main/339/0435-rrrrrrrress-rrssrr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9071" cy="6858000"/>
          </a:xfrm>
          <a:prstGeom prst="rect">
            <a:avLst/>
          </a:prstGeom>
          <a:noFill/>
        </p:spPr>
      </p:pic>
      <p:pic>
        <p:nvPicPr>
          <p:cNvPr id="4" name="Рисунок 3" descr="Salerno 2013-05-17 09-37-10.jpg"/>
          <p:cNvPicPr/>
          <p:nvPr/>
        </p:nvPicPr>
        <p:blipFill>
          <a:blip r:embed="rId3" cstate="print"/>
          <a:srcRect t="7099"/>
          <a:stretch>
            <a:fillRect/>
          </a:stretch>
        </p:blipFill>
        <p:spPr bwMode="auto">
          <a:xfrm>
            <a:off x="4929190" y="0"/>
            <a:ext cx="421481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hool.orthpatr.ru/sites/default/files/sites/default/files/image/azbuka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192882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est.sdsmp.ru/upload/iblock/342/342b7e28897e87552f516238bfa766a1.jpg"/>
          <p:cNvPicPr/>
          <p:nvPr/>
        </p:nvPicPr>
        <p:blipFill>
          <a:blip r:embed="rId3"/>
          <a:srcRect l="1879" t="2500" r="4452" b="6136"/>
          <a:stretch>
            <a:fillRect/>
          </a:stretch>
        </p:blipFill>
        <p:spPr bwMode="auto">
          <a:xfrm>
            <a:off x="1500166" y="0"/>
            <a:ext cx="628654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тче наш на Литург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2071678"/>
            <a:ext cx="304800" cy="304800"/>
          </a:xfrm>
          <a:prstGeom prst="rect">
            <a:avLst/>
          </a:prstGeom>
        </p:spPr>
      </p:pic>
      <p:pic>
        <p:nvPicPr>
          <p:cNvPr id="4098" name="Picture 2" descr="https://100-bal.ru/pars_docs/refs/134/133917/133917_html_m2f856b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475026"/>
            <a:ext cx="6448390" cy="4382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ndarin-shop.ru/images/cms/data/komnatnie_derevya/olivkovoe_derevo/4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9"/>
            <a:ext cx="9144000" cy="6939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600" y="381000"/>
            <a:ext cx="4191000" cy="15240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Оливковое деревце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9142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pinimg.com/originals/1f/a1/2b/1fa12b255ec4d3dd7ed83e00f3363345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928718"/>
            <a:ext cx="9144000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4954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9. Воля Божия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783" y="4000504"/>
            <a:ext cx="7772400" cy="2628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узнали?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научиться любить братьев и сестёр,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зачем нужно прощать обидчиков,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стоит ли упрашивать Бога. 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1f/a1/2b/1fa12b255ec4d3dd7ed83e00f3363345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928718"/>
            <a:ext cx="9144000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514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Предадимся на волю Божию и тогда увидим </a:t>
            </a:r>
            <a:r>
              <a:rPr lang="ru-RU" b="1" dirty="0" smtClean="0">
                <a:solidFill>
                  <a:schemeClr val="bg1"/>
                </a:solidFill>
              </a:rPr>
              <a:t>Промысел </a:t>
            </a:r>
            <a:r>
              <a:rPr lang="ru-RU" b="1" dirty="0">
                <a:solidFill>
                  <a:schemeClr val="bg1"/>
                </a:solidFill>
              </a:rPr>
              <a:t>Божий,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даст нам Господь то, чего и не ждем.</a:t>
            </a:r>
          </a:p>
          <a:p>
            <a:pPr marL="0" indent="0" algn="r">
              <a:buNone/>
            </a:pPr>
            <a:r>
              <a:rPr lang="ru-RU" b="1" dirty="0">
                <a:solidFill>
                  <a:schemeClr val="bg1"/>
                </a:solidFill>
              </a:rPr>
              <a:t>Преподобный </a:t>
            </a:r>
            <a:r>
              <a:rPr lang="ru-RU" b="1" dirty="0" err="1">
                <a:solidFill>
                  <a:schemeClr val="bg1"/>
                </a:solidFill>
              </a:rPr>
              <a:t>Силуан</a:t>
            </a:r>
            <a:r>
              <a:rPr lang="ru-RU" b="1" dirty="0">
                <a:solidFill>
                  <a:schemeClr val="bg1"/>
                </a:solidFill>
              </a:rPr>
              <a:t> Афонский</a:t>
            </a:r>
          </a:p>
          <a:p>
            <a:pPr marL="0" indent="0" algn="r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. Серафим (Роуз) в Ильинском скиту. Ноубл Ридж, Платина, монастырь Прп. Германа Аляскинского. На заднем плане — вершина горы Прп. Герм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10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642918"/>
            <a:ext cx="3786214" cy="592935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«Случайностей в жизни нет – всё происходит по Божьему промыслу или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попуска́ется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нашего спасения, отражая наше внутреннее состояние и потребности»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Иеромонах Серафим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Роуз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pinimg.com/originals/1f/a1/2b/1fa12b255ec4d3dd7ed83e00f3363345.jpg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928718"/>
            <a:ext cx="9144000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4954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9. Воля Божия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783" y="4000504"/>
            <a:ext cx="7772400" cy="2628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 узнаете: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как научиться любить братьев и сестёр,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зачем нужно прощать обидчиков, 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стоит ли упрашивать Бога. 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47" y="152400"/>
            <a:ext cx="4267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ru-RU" b="1" dirty="0" smtClean="0"/>
              <a:t>Иосиф – любимый сын Иакова</a:t>
            </a:r>
            <a:endParaRPr lang="ru-RU" b="1" dirty="0"/>
          </a:p>
        </p:txBody>
      </p:sp>
      <p:pic>
        <p:nvPicPr>
          <p:cNvPr id="1026" name="Picture 2" descr="http://parnasse.ru/images/users/photos/medium/c1eecf9bb1f857aeb3add303b8d377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-1"/>
            <a:ext cx="5638800" cy="692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5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600200"/>
            <a:ext cx="3643338" cy="4900634"/>
          </a:xfrm>
        </p:spPr>
        <p:txBody>
          <a:bodyPr>
            <a:normAutofit/>
          </a:bodyPr>
          <a:lstStyle/>
          <a:p>
            <a:r>
              <a:rPr lang="ru-RU" b="1" dirty="0" smtClean="0"/>
              <a:t>Иосиф – прообраз Иисуса Христа, претерпевшего страдания и предательство близких людей – своих «братьев» - учеников</a:t>
            </a:r>
            <a:endParaRPr lang="ru-RU" b="1" dirty="0"/>
          </a:p>
        </p:txBody>
      </p:sp>
      <p:pic>
        <p:nvPicPr>
          <p:cNvPr id="7170" name="Picture 2" descr="http://www.pravoslavie.ru/sas/image/102659/265918.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5098711" cy="50006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Братья продают Иосифа в рабство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manastireasuruceni.md/wp-content/uploads/2016/12/11952819_1019634901402149_867729410816661358_o.jpg"/>
          <p:cNvPicPr/>
          <p:nvPr/>
        </p:nvPicPr>
        <p:blipFill>
          <a:blip r:embed="rId4" cstate="print"/>
          <a:srcRect l="6947" r="8404"/>
          <a:stretch>
            <a:fillRect/>
          </a:stretch>
        </p:blipFill>
        <p:spPr bwMode="auto">
          <a:xfrm>
            <a:off x="3643306" y="1785926"/>
            <a:ext cx="55006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74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:\Documents and Settings\Dmitriy\Мои документы\Downloads\Joseph_and_Pharao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96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www.pravmir.ru/wp-content/uploads/2015/04/34.Plach_Iosifa_i_raskayanie_bratev_ego._Bt_42._21-24_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57224" y="1500174"/>
            <a:ext cx="7524317" cy="5357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Плач Иосифа и раскаяние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его братьев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99663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Братья Иосифа принесли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зерно своему отцу Иакову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Братья Иосифа перед отцом с мешками зерна и серебра. Собор Святого Марка, Венеция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642910" y="1571612"/>
            <a:ext cx="7975154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74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. Серафим (Роуз) в Ильинском скиту. Ноубл Ридж, Платина, монастырь Прп. Германа Аляскинского. На заднем плане — вершина горы Прп. Герм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10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642918"/>
            <a:ext cx="3786214" cy="592935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«Случайностей в жизни нет – всё происходит по Божьему промыслу или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попуска́ется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нашего спасения, отражая наше внутреннее состояние и потребности»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Иеромонах Серафим (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Роуз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204</Words>
  <Application>Microsoft Office PowerPoint</Application>
  <PresentationFormat>Экран (4:3)</PresentationFormat>
  <Paragraphs>29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Тема 9. Воля Божия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Тема 9. Воля Божия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211</cp:revision>
  <dcterms:modified xsi:type="dcterms:W3CDTF">2021-04-03T09:44:59Z</dcterms:modified>
</cp:coreProperties>
</file>