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67" r:id="rId2"/>
    <p:sldId id="257" r:id="rId3"/>
    <p:sldId id="369" r:id="rId4"/>
    <p:sldId id="376" r:id="rId5"/>
    <p:sldId id="370" r:id="rId6"/>
    <p:sldId id="371" r:id="rId7"/>
    <p:sldId id="372" r:id="rId8"/>
    <p:sldId id="379" r:id="rId9"/>
    <p:sldId id="374" r:id="rId10"/>
    <p:sldId id="378" r:id="rId11"/>
    <p:sldId id="380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E4E4E4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24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550e1_de98ddda_XL"/>
          <p:cNvPicPr/>
          <p:nvPr/>
        </p:nvPicPr>
        <p:blipFill>
          <a:blip r:embed="rId2" cstate="print"/>
          <a:srcRect t="2490" b="40218"/>
          <a:stretch>
            <a:fillRect/>
          </a:stretch>
        </p:blipFill>
        <p:spPr bwMode="auto">
          <a:xfrm>
            <a:off x="0" y="0"/>
            <a:ext cx="9144000" cy="75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3570" y="642918"/>
            <a:ext cx="3286148" cy="548324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главное – понять, что семья это любовь.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предполагает терпение, умение уступать и прощать. </a:t>
            </a:r>
          </a:p>
          <a:p>
            <a:pPr marL="0" indent="0" algn="r"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Монахиня Нина (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Крыгина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1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550e1_de98ddda_XL"/>
          <p:cNvPicPr/>
          <p:nvPr/>
        </p:nvPicPr>
        <p:blipFill>
          <a:blip r:embed="rId2" cstate="print"/>
          <a:srcRect t="2490" b="40218"/>
          <a:stretch>
            <a:fillRect/>
          </a:stretch>
        </p:blipFill>
        <p:spPr bwMode="auto">
          <a:xfrm>
            <a:off x="0" y="0"/>
            <a:ext cx="9144000" cy="75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28670"/>
            <a:ext cx="8229600" cy="92869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8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Малая Церковь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648200"/>
            <a:ext cx="7834338" cy="1752600"/>
          </a:xfrm>
          <a:solidFill>
            <a:srgbClr val="996633">
              <a:alpha val="49000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узнали?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когда семья становится счастливой,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как появился День семьи, любви и верности,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почему проявляется милосердие.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52400"/>
            <a:ext cx="8258204" cy="847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550e1_de98ddda_XL"/>
          <p:cNvPicPr/>
          <p:nvPr/>
        </p:nvPicPr>
        <p:blipFill>
          <a:blip r:embed="rId2" cstate="print"/>
          <a:srcRect t="2490" b="40218"/>
          <a:stretch>
            <a:fillRect/>
          </a:stretch>
        </p:blipFill>
        <p:spPr bwMode="auto">
          <a:xfrm>
            <a:off x="0" y="0"/>
            <a:ext cx="9144000" cy="75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3570" y="642918"/>
            <a:ext cx="3286148" cy="548324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главное – понять, что семья это любовь.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предполагает терпение, умение уступать и прощать. </a:t>
            </a:r>
          </a:p>
          <a:p>
            <a:pPr marL="0" indent="0" algn="r"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Монахиня Нина (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Крыгина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1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550e1_de98ddda_XL"/>
          <p:cNvPicPr/>
          <p:nvPr/>
        </p:nvPicPr>
        <p:blipFill>
          <a:blip r:embed="rId2" cstate="print"/>
          <a:srcRect t="2490" b="40218"/>
          <a:stretch>
            <a:fillRect/>
          </a:stretch>
        </p:blipFill>
        <p:spPr bwMode="auto">
          <a:xfrm>
            <a:off x="0" y="0"/>
            <a:ext cx="9144000" cy="75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28670"/>
            <a:ext cx="8229600" cy="92869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8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Малая Церковь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648200"/>
            <a:ext cx="7834338" cy="1752600"/>
          </a:xfrm>
          <a:solidFill>
            <a:srgbClr val="996633">
              <a:alpha val="49000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узнаете: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когда семья становится счастливой,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как появился День семьи, любви и верности,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почему проявляется милосердие.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52400"/>
            <a:ext cx="8258204" cy="847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c.pics.livejournal.com/piskunov_vitaly/70476120/1176605/1176605_900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36"/>
            <a:ext cx="9398948" cy="704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6314" y="3500438"/>
            <a:ext cx="4191000" cy="2586054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/>
              <a:t>Ревекка</a:t>
            </a:r>
            <a:r>
              <a:rPr lang="ru-RU" sz="5400" b="1" dirty="0" smtClean="0"/>
              <a:t> встречает гостей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9142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c.pics.livejournal.com/piskunov_vitaly/70476120/1176861/1176861_900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4572008"/>
            <a:ext cx="4762504" cy="15240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/>
              <a:t>Ревекка</a:t>
            </a:r>
            <a:r>
              <a:rPr lang="ru-RU" sz="5400" b="1" dirty="0" smtClean="0"/>
              <a:t> едет к Исааку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Исаак и </a:t>
            </a:r>
            <a:r>
              <a:rPr lang="ru-RU" b="1" dirty="0" err="1" smtClean="0">
                <a:solidFill>
                  <a:schemeClr val="bg1"/>
                </a:solidFill>
              </a:rPr>
              <a:t>Ревекка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64" y="1600200"/>
            <a:ext cx="8229600" cy="29257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Иаков и Исав</a:t>
            </a:r>
            <a:endParaRPr lang="ru-RU" b="1" dirty="0"/>
          </a:p>
        </p:txBody>
      </p:sp>
      <p:pic>
        <p:nvPicPr>
          <p:cNvPr id="5122" name="Picture 2" descr="http://alfc.sg/wp-content/uploads/2017/03/f478a516-1c70-4440-b61f-2dea7df078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337" y="2285999"/>
            <a:ext cx="5177352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971800" y="1219200"/>
            <a:ext cx="304800" cy="533400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019800" y="1266399"/>
            <a:ext cx="368492" cy="533400"/>
          </a:xfrm>
          <a:prstGeom prst="straightConnector1">
            <a:avLst/>
          </a:prstGeom>
          <a:ln w="571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94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14290"/>
            <a:ext cx="8358246" cy="1143008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Семья – малая Церковь</a:t>
            </a:r>
          </a:p>
          <a:p>
            <a:pPr algn="ctr"/>
            <a:r>
              <a:rPr lang="ru-RU" sz="3200" b="1" dirty="0" smtClean="0"/>
              <a:t>Семейная иерархия</a:t>
            </a:r>
            <a:endParaRPr lang="ru-RU" sz="3200" b="1" dirty="0"/>
          </a:p>
        </p:txBody>
      </p:sp>
      <p:pic>
        <p:nvPicPr>
          <p:cNvPr id="4" name="Picture 2" descr="http://i.mycdn.me/i?r=AzEPZsRbOZEKgBhR0XGMT1RkB6ew_rt50fxI6PcwfcXXF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4000528" cy="5269993"/>
          </a:xfrm>
          <a:prstGeom prst="rect">
            <a:avLst/>
          </a:prstGeom>
          <a:noFill/>
        </p:spPr>
      </p:pic>
      <p:pic>
        <p:nvPicPr>
          <p:cNvPr id="6148" name="Picture 4" descr="https://avatars.mds.yandex.net/get-pdb/2473946/7b09435d-2ccd-4c2b-b57a-34fd9d4ad2ce/s1200?webp=false"/>
          <p:cNvPicPr>
            <a:picLocks noChangeAspect="1" noChangeArrowheads="1"/>
          </p:cNvPicPr>
          <p:nvPr/>
        </p:nvPicPr>
        <p:blipFill>
          <a:blip r:embed="rId3">
            <a:lum bright="10000" contrast="-10000"/>
          </a:blip>
          <a:srcRect/>
          <a:stretch>
            <a:fillRect/>
          </a:stretch>
        </p:blipFill>
        <p:spPr bwMode="auto">
          <a:xfrm>
            <a:off x="0" y="2500306"/>
            <a:ext cx="4819711" cy="32147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714488"/>
            <a:ext cx="4762504" cy="1000132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Покров всей семьи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928934"/>
            <a:ext cx="4762504" cy="1000132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пред Богом и забота о семье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143380"/>
            <a:ext cx="4762504" cy="1000132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Нежная забота о муже и детях, создание уюта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357826"/>
            <a:ext cx="4762504" cy="1000132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Послушание и любовь к Богу и родителям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5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50e1_de98ddda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35758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55102_439d67f8_X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71612"/>
            <a:ext cx="564357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996633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Семья – это на всю жизнь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4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8/8e/Synaxis_of_Archangel_Michae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dn.rbth.com/web/de-rbth/images/2016-03/big/lori-0014004922-a4.jpg"/>
          <p:cNvPicPr/>
          <p:nvPr/>
        </p:nvPicPr>
        <p:blipFill>
          <a:blip r:embed="rId3" cstate="print"/>
          <a:srcRect l="5006" t="4255" r="21017"/>
          <a:stretch>
            <a:fillRect/>
          </a:stretch>
        </p:blipFill>
        <p:spPr bwMode="auto">
          <a:xfrm>
            <a:off x="0" y="0"/>
            <a:ext cx="42148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chool.orthpatr.ru/sites/default/files/sites/default/files/image/azbuka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857628"/>
            <a:ext cx="228601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уть на голгофу. Последние дневники Николая II (2007) DVDRip &quot; SoLaRVIP.InF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3929058" cy="2786082"/>
          </a:xfrm>
          <a:prstGeom prst="rect">
            <a:avLst/>
          </a:prstGeom>
          <a:noFill/>
        </p:spPr>
      </p:pic>
      <p:pic>
        <p:nvPicPr>
          <p:cNvPr id="6" name="Рисунок 5" descr="https://tagileparhiya.ru/wp-content/uploads/2017/08/960d69f893e5f2d76af7e9629548d652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14282" y="3571876"/>
            <a:ext cx="39290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regnum.ru/uploads/pictures/news/2017/09/12/regnum_picture_1505203112252780_normal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04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155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Тема 8. Малая Церковь</vt:lpstr>
      <vt:lpstr>Слайд 3</vt:lpstr>
      <vt:lpstr>Слайд 4</vt:lpstr>
      <vt:lpstr>Исаак и Ревекка </vt:lpstr>
      <vt:lpstr>Слайд 6</vt:lpstr>
      <vt:lpstr>Семья – это на всю жизнь</vt:lpstr>
      <vt:lpstr>Слайд 8</vt:lpstr>
      <vt:lpstr>Слайд 9</vt:lpstr>
      <vt:lpstr>Тема 8. Малая Церковь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204</cp:revision>
  <dcterms:modified xsi:type="dcterms:W3CDTF">2021-06-08T14:19:15Z</dcterms:modified>
</cp:coreProperties>
</file>