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4" r:id="rId2"/>
    <p:sldId id="371" r:id="rId3"/>
    <p:sldId id="382" r:id="rId4"/>
    <p:sldId id="257" r:id="rId5"/>
    <p:sldId id="362" r:id="rId6"/>
    <p:sldId id="377" r:id="rId7"/>
    <p:sldId id="364" r:id="rId8"/>
    <p:sldId id="376" r:id="rId9"/>
    <p:sldId id="378" r:id="rId10"/>
    <p:sldId id="367" r:id="rId11"/>
    <p:sldId id="373" r:id="rId12"/>
    <p:sldId id="379" r:id="rId13"/>
    <p:sldId id="381" r:id="rId14"/>
    <p:sldId id="380" r:id="rId15"/>
    <p:sldId id="365" r:id="rId16"/>
    <p:sldId id="38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4E4E4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картинки 2\stanislav-brusilov.jpg"/>
          <p:cNvPicPr/>
          <p:nvPr/>
        </p:nvPicPr>
        <p:blipFill>
          <a:blip r:embed="rId2">
            <a:lum bright="10000"/>
          </a:blip>
          <a:srcRect t="6512" b="55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5286412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Возлюби Господа Бога твоего всем сердцем твоим, и всею </a:t>
            </a:r>
            <a:r>
              <a:rPr lang="ru-RU" b="1" i="1" dirty="0" err="1" smtClean="0">
                <a:solidFill>
                  <a:schemeClr val="bg1"/>
                </a:solidFill>
              </a:rPr>
              <a:t>душо́ю</a:t>
            </a:r>
            <a:r>
              <a:rPr lang="ru-RU" b="1" i="1" dirty="0" smtClean="0">
                <a:solidFill>
                  <a:schemeClr val="bg1"/>
                </a:solidFill>
              </a:rPr>
              <a:t> твоею, и всем </a:t>
            </a:r>
            <a:r>
              <a:rPr lang="ru-RU" b="1" i="1" dirty="0" err="1" smtClean="0">
                <a:solidFill>
                  <a:schemeClr val="bg1"/>
                </a:solidFill>
              </a:rPr>
              <a:t>разуме́нием</a:t>
            </a:r>
            <a:r>
              <a:rPr lang="ru-RU" b="1" i="1" dirty="0" smtClean="0">
                <a:solidFill>
                  <a:schemeClr val="bg1"/>
                </a:solidFill>
              </a:rPr>
              <a:t> твоим.</a:t>
            </a:r>
          </a:p>
          <a:p>
            <a:pPr algn="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Мф</a:t>
            </a:r>
            <a:r>
              <a:rPr lang="ru-RU" b="1" dirty="0" smtClean="0">
                <a:solidFill>
                  <a:schemeClr val="bg1"/>
                </a:solidFill>
              </a:rPr>
              <a:t>. 22, 37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ogocinti.org/wp-content/uploads/2015/05/abraham-and-isaac-sacrifice-c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1516676"/>
            <a:ext cx="5072066" cy="5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7.hotpng.com/preview/437/137/228/gethsemane-rosarium-virginis-mariae-rosary-prayer-agony-in-the-garden-jesus-chr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614" y="1500174"/>
            <a:ext cx="4360386" cy="535782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здесь общего и различного?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572140"/>
            <a:ext cx="4572000" cy="106203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Авраам ведёт Исаака на гору </a:t>
            </a:r>
            <a:r>
              <a:rPr lang="ru-RU" sz="3600" b="1" dirty="0" err="1" smtClean="0">
                <a:solidFill>
                  <a:schemeClr val="bg1"/>
                </a:solidFill>
              </a:rPr>
              <a:t>Мориа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572140"/>
            <a:ext cx="4572000" cy="106203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Христос несёт крест на гору Голгофа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2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ytimg.com/vi/QO9odof9gBI/maxresdefault.jpg"/>
          <p:cNvPicPr>
            <a:picLocks noChangeAspect="1" noChangeArrowheads="1"/>
          </p:cNvPicPr>
          <p:nvPr/>
        </p:nvPicPr>
        <p:blipFill>
          <a:blip r:embed="rId2"/>
          <a:srcRect t="1923" r="15625" b="1923"/>
          <a:stretch>
            <a:fillRect/>
          </a:stretch>
        </p:blipFill>
        <p:spPr bwMode="auto">
          <a:xfrm>
            <a:off x="3014619" y="1643050"/>
            <a:ext cx="6240823" cy="4000528"/>
          </a:xfrm>
          <a:prstGeom prst="rect">
            <a:avLst/>
          </a:prstGeom>
          <a:noFill/>
        </p:spPr>
      </p:pic>
      <p:pic>
        <p:nvPicPr>
          <p:cNvPr id="4" name="Рисунок 3" descr="https://1.bp.blogspot.com/-0UP5C2zWGog/V9N5RPN0I9I/AAAAAAAAGts/OlXWnn-6wzo3JpgPDvQp4DPkoX55q3XQgCLcB/s1600/abraa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9291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здесь общего и различного?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715016"/>
            <a:ext cx="8786874" cy="919154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Любимый Сын Исаак – прообраз той жертвы, когда Бог отдал Своего любимого Сына ради спасения людей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azan mosco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6433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Казанская икона Пресвятой Богородицы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80" y="1571612"/>
            <a:ext cx="3352800" cy="1143000"/>
          </a:xfrm>
          <a:prstGeom prst="rect">
            <a:avLst/>
          </a:prstGeom>
          <a:solidFill>
            <a:srgbClr val="996633">
              <a:alpha val="59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ноября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s://www.moscow-view.ru/images/obzornaya/1/obzornaya-klassiceskaya-po-moskv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8373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site-isstari.1c-umi.ru/images/cms/data/a_1625_n_sobor_kazanskij_zhurin_1993.jpg"/>
          <p:cNvPicPr/>
          <p:nvPr/>
        </p:nvPicPr>
        <p:blipFill>
          <a:blip r:embed="rId2" cstate="print"/>
          <a:srcRect t="6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2.patriarchia.ru/2013/07/21/1236894327/2VSN_4337-1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0"/>
            <a:ext cx="242889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5000636"/>
            <a:ext cx="8072494" cy="1143000"/>
          </a:xfrm>
          <a:prstGeom prst="rect">
            <a:avLst/>
          </a:prstGeom>
          <a:solidFill>
            <a:srgbClr val="996633">
              <a:alpha val="59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Казанский собор на Красной площади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hool.orthpatr.ru/sites/default/files/sites/default/files/image/azbuka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38576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Admin\Desktop\Тайная премудрость\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25279"/>
            <a:ext cx="5072067" cy="380405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Тайная премудрость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/>
          </a:solidFill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Мамврийскому</a:t>
            </a:r>
            <a:r>
              <a:rPr lang="ru-RU" b="1" dirty="0" smtClean="0">
                <a:solidFill>
                  <a:schemeClr val="bg1"/>
                </a:solidFill>
              </a:rPr>
              <a:t> дубу 5000 лет!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:\Documents and Settings\Dmitriy\Мои документы\Downloads\Oak_of_Mamre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4019552" cy="26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irota.ru/forum/images/108/10878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42912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Dmitriy\Мои документы\Downloads\Quercus_calliprinos_leaves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143380"/>
            <a:ext cx="400052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52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dmin\Desktop\картинки 2\stanislav-brusilov.jpg"/>
          <p:cNvPicPr/>
          <p:nvPr/>
        </p:nvPicPr>
        <p:blipFill>
          <a:blip r:embed="rId2">
            <a:lum bright="10000"/>
          </a:blip>
          <a:srcRect t="6512" b="55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7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Настоящая любовь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узнали? 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почему люди говорят на разных языках,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где растёт дуб, которому 5000 лет,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что больше всего сближает людей.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2400"/>
            <a:ext cx="811532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steamuserimages-a.akamaihd.net/ugc/854975099027725671/3C210D00ED3A00FE3D06C6E670A57E444EAC9342/?imw=512&amp;amp;imh=288&amp;amp;ima=fit&amp;amp;impolicy=Letterbox&amp;amp;imcolor=%23000000&amp;amp;letterbox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5968998" cy="3357562"/>
          </a:xfrm>
          <a:prstGeom prst="rect">
            <a:avLst/>
          </a:prstGeom>
          <a:noFill/>
        </p:spPr>
      </p:pic>
      <p:pic>
        <p:nvPicPr>
          <p:cNvPr id="27650" name="Picture 2" descr="https://otvet.imgsmail.ru/download/214388987_e71c7a7165b4c576adc6e1fb2155a3ff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1"/>
            <a:ext cx="4500562" cy="3381047"/>
          </a:xfrm>
          <a:prstGeom prst="rect">
            <a:avLst/>
          </a:prstGeom>
          <a:noFill/>
        </p:spPr>
      </p:pic>
      <p:pic>
        <p:nvPicPr>
          <p:cNvPr id="27654" name="Picture 6" descr="https://akket.com/wp-content/uploads/2017/02/Nokia-3310-2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357562"/>
            <a:ext cx="5250657" cy="3500438"/>
          </a:xfrm>
          <a:prstGeom prst="rect">
            <a:avLst/>
          </a:prstGeom>
          <a:noFill/>
        </p:spPr>
      </p:pic>
      <p:pic>
        <p:nvPicPr>
          <p:cNvPr id="27658" name="Picture 10" descr="https://thumbs.dreamstime.com/b/%D0%B8%D0%B3%D1%80%D0%BE%D0%BA-%D1%81-%D0%BD%D0%B0%D1%83%D1%88%D0%BD%D0%B8%D0%BA%D0%B0%D0%BC%D0%B8-%D0%B8-%D0%BA%D0%B0%D1%81%D1%81%D0%B5%D1%82%D0%B0%D0%BC%D0%B8-%D0%BD%D0%B0-%D1%81%D0%B5%D1%80%D0%BE%D0%BC-%D1%81%D1%82%D0%BE%D0%BB%D0%B5-1010981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2"/>
            <a:ext cx="524410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картинки 2\stanislav-brusilov.jpg"/>
          <p:cNvPicPr/>
          <p:nvPr/>
        </p:nvPicPr>
        <p:blipFill>
          <a:blip r:embed="rId2">
            <a:lum bright="10000"/>
          </a:blip>
          <a:srcRect t="6512" b="55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5286412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Возлюби Господа Бога твоего всем сердцем твоим, и всею </a:t>
            </a:r>
            <a:r>
              <a:rPr lang="ru-RU" b="1" i="1" dirty="0" err="1" smtClean="0">
                <a:solidFill>
                  <a:schemeClr val="bg1"/>
                </a:solidFill>
              </a:rPr>
              <a:t>душо́ю</a:t>
            </a:r>
            <a:r>
              <a:rPr lang="ru-RU" b="1" i="1" dirty="0" smtClean="0">
                <a:solidFill>
                  <a:schemeClr val="bg1"/>
                </a:solidFill>
              </a:rPr>
              <a:t> твоею, и всем </a:t>
            </a:r>
            <a:r>
              <a:rPr lang="ru-RU" b="1" i="1" dirty="0" err="1" smtClean="0">
                <a:solidFill>
                  <a:schemeClr val="bg1"/>
                </a:solidFill>
              </a:rPr>
              <a:t>разуме́нием</a:t>
            </a:r>
            <a:r>
              <a:rPr lang="ru-RU" b="1" i="1" dirty="0" smtClean="0">
                <a:solidFill>
                  <a:schemeClr val="bg1"/>
                </a:solidFill>
              </a:rPr>
              <a:t> твоим.</a:t>
            </a:r>
          </a:p>
          <a:p>
            <a:pPr algn="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Мф</a:t>
            </a:r>
            <a:r>
              <a:rPr lang="ru-RU" b="1" dirty="0" smtClean="0">
                <a:solidFill>
                  <a:schemeClr val="bg1"/>
                </a:solidFill>
              </a:rPr>
              <a:t>. 22, 37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dmin\Desktop\картинки 2\stanislav-brusilov.jpg"/>
          <p:cNvPicPr/>
          <p:nvPr/>
        </p:nvPicPr>
        <p:blipFill>
          <a:blip r:embed="rId2">
            <a:lum bright="10000"/>
          </a:blip>
          <a:srcRect t="6512" b="55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7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Настоящая любовь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7772400" cy="175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почему люди говорят на разных языках,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где растёт дуб, которому 5000 лет,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что больше всего сближает людей.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2400"/>
            <a:ext cx="811532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>
                    <a:lumMod val="85000"/>
                  </a:schemeClr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>
                  <a:lumMod val="8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Dmitriy\Мои документы\Downloads\1200px-Pieter_Bruegel_the_Elder_-_The_Tower_of_Babel_(Vienna)_-_Google_Art_Project_-_edit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1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cirota.ru/forum/images/108/10878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500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86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  <a:solidFill>
            <a:srgbClr val="99663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Авраам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271725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-13855"/>
            <a:ext cx="5181600" cy="687185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643050"/>
            <a:ext cx="33528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Сарра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000372"/>
            <a:ext cx="33528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Исаак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4357694"/>
            <a:ext cx="3352800" cy="2071702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Любовь к Богу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1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cirota.ru/forum/images/108/10878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8628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artist-gallery.ru/uploads/posts/2012-10/thumbs/03f71c085ac8883eeab66dd8aa57f0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895" y="1643050"/>
            <a:ext cx="4270734" cy="530997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здесь общего и различного?</a:t>
            </a:r>
          </a:p>
        </p:txBody>
      </p:sp>
    </p:spTree>
    <p:extLst>
      <p:ext uri="{BB962C8B-B14F-4D97-AF65-F5344CB8AC3E}">
        <p14:creationId xmlns:p14="http://schemas.microsoft.com/office/powerpoint/2010/main" xmlns="" val="9486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vistanet.com/wp-content/uploads/2019/10/xudozhnik_Aleksej_Adamov_06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5286412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Возлюби Господа Бога твоего всем сердцем твоим, и всею </a:t>
            </a:r>
            <a:r>
              <a:rPr lang="ru-RU" b="1" i="1" dirty="0" err="1" smtClean="0">
                <a:solidFill>
                  <a:schemeClr val="bg1"/>
                </a:solidFill>
              </a:rPr>
              <a:t>душо́ю</a:t>
            </a:r>
            <a:r>
              <a:rPr lang="ru-RU" b="1" i="1" dirty="0" smtClean="0">
                <a:solidFill>
                  <a:schemeClr val="bg1"/>
                </a:solidFill>
              </a:rPr>
              <a:t> твоею, и всем </a:t>
            </a:r>
            <a:r>
              <a:rPr lang="ru-RU" b="1" i="1" dirty="0" err="1" smtClean="0">
                <a:solidFill>
                  <a:schemeClr val="bg1"/>
                </a:solidFill>
              </a:rPr>
              <a:t>разуме́нием</a:t>
            </a:r>
            <a:r>
              <a:rPr lang="ru-RU" b="1" i="1" dirty="0" smtClean="0">
                <a:solidFill>
                  <a:schemeClr val="bg1"/>
                </a:solidFill>
              </a:rPr>
              <a:t> твоим.</a:t>
            </a:r>
          </a:p>
          <a:p>
            <a:pPr algn="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Мф</a:t>
            </a:r>
            <a:r>
              <a:rPr lang="ru-RU" b="1" dirty="0" smtClean="0">
                <a:solidFill>
                  <a:schemeClr val="bg1"/>
                </a:solidFill>
              </a:rPr>
              <a:t>. 22, 37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200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Тема 7. Настоящая любовь</vt:lpstr>
      <vt:lpstr>Слайд 5</vt:lpstr>
      <vt:lpstr>Слайд 6</vt:lpstr>
      <vt:lpstr>Авраам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Мамврийскому дубу 5000 лет!</vt:lpstr>
      <vt:lpstr>Тема 7. Настоящая любовь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177</cp:revision>
  <dcterms:modified xsi:type="dcterms:W3CDTF">2021-04-03T09:13:07Z</dcterms:modified>
</cp:coreProperties>
</file>