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5" r:id="rId2"/>
    <p:sldId id="257" r:id="rId3"/>
    <p:sldId id="355" r:id="rId4"/>
    <p:sldId id="350" r:id="rId5"/>
    <p:sldId id="356" r:id="rId6"/>
    <p:sldId id="357" r:id="rId7"/>
    <p:sldId id="358" r:id="rId8"/>
    <p:sldId id="362" r:id="rId9"/>
    <p:sldId id="359" r:id="rId10"/>
    <p:sldId id="360" r:id="rId11"/>
    <p:sldId id="3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4E4E4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527205_moya-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343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3714752"/>
            <a:ext cx="3929090" cy="2862322"/>
          </a:xfrm>
          <a:prstGeom prst="rect">
            <a:avLst/>
          </a:prstGeom>
          <a:solidFill>
            <a:srgbClr val="996633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* * *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 радость красок! Снова, снова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Лазурь сквозь яркий жёлтый сад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Горит так дивно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лило́во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Как будто ангелы глядят.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 радость радостей! Нет, знаю,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Нет, верю, Господи, что Ты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Вернёшь к потерянному раю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Мои томленья и мечты!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10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Иван Бунин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7527205_moya-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34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6. Путь к радуге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узнали? </a:t>
            </a:r>
          </a:p>
          <a:p>
            <a:pPr lvl="0"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между любовью и смирением,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Бог послал на Землю потоп,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нарисовать в своём сердце радугу.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18676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rgbClr val="E4E4E4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rgbClr val="E4E4E4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рмен Ваграмя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6286544" cy="1697031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Возвесели́тся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пра́ведник</a:t>
            </a:r>
            <a:r>
              <a:rPr lang="ru-RU" b="1" i="1" dirty="0" smtClean="0">
                <a:solidFill>
                  <a:schemeClr val="bg1"/>
                </a:solidFill>
              </a:rPr>
              <a:t> о </a:t>
            </a:r>
            <a:r>
              <a:rPr lang="ru-RU" b="1" i="1" dirty="0" err="1" smtClean="0">
                <a:solidFill>
                  <a:schemeClr val="bg1"/>
                </a:solidFill>
              </a:rPr>
              <a:t>Го́споде</a:t>
            </a:r>
            <a:r>
              <a:rPr lang="ru-RU" b="1" i="1" dirty="0" smtClean="0">
                <a:solidFill>
                  <a:schemeClr val="bg1"/>
                </a:solidFill>
              </a:rPr>
              <a:t> и </a:t>
            </a:r>
            <a:r>
              <a:rPr lang="ru-RU" b="1" i="1" dirty="0" err="1" smtClean="0">
                <a:solidFill>
                  <a:schemeClr val="bg1"/>
                </a:solidFill>
              </a:rPr>
              <a:t>упова́ет</a:t>
            </a:r>
            <a:r>
              <a:rPr lang="ru-RU" b="1" i="1" dirty="0" smtClean="0">
                <a:solidFill>
                  <a:schemeClr val="bg1"/>
                </a:solidFill>
              </a:rPr>
              <a:t> на Него.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Псалтирь 63, 11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7527205_moya-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34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6. Путь к радуге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между любовью и смирением,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Бог послал на Землю потоп,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нарисовать в своём сердце радугу.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18676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rgbClr val="E4E4E4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rgbClr val="E4E4E4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dn.pixabay.com/photo/2017/06/25/11/17/noahs-ark-2440498_960_7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4742" y="0"/>
            <a:ext cx="12358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4038600"/>
            <a:ext cx="45720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Шаг 1. Любовь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usdialog.ru/images/content/7c2020ea720915a8e937c58b47760b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8101"/>
            <a:ext cx="9753600" cy="6896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45720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Шаг 2. Послушание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inhhoa.us/cache/http/original/tinhhoa.net/uploads/thumb/2017-06/a8d416c8a4ca66a6d7d27d278ee8e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18241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"/>
            <a:ext cx="45720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Шаг 3. Терпение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g-fotki.yandex.ru/get/476282/358843564.88/0_288fef_c3535aa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6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038600"/>
            <a:ext cx="45720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Шаг 4. Смирение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rldrels.org/wp-content/uploads/2017/12/COAGV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1" y="0"/>
            <a:ext cx="1219042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038600"/>
            <a:ext cx="4572000" cy="21336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Шаг 5. Радость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yantar.ua/upload/custom/images/blog/2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hool.orthpatr.ru/sites/default/files/sites/default/files/image/azbuka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ковче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nnouncephoto?announceId=306961&amp;imageType=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810000" cy="2133600"/>
          </a:xfrm>
          <a:prstGeom prst="rect">
            <a:avLst/>
          </a:prstGeom>
          <a:noFill/>
        </p:spPr>
      </p:pic>
      <p:pic>
        <p:nvPicPr>
          <p:cNvPr id="6" name="Рисунок 5" descr="105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363855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102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Тема 6. Путь к радуге</vt:lpstr>
      <vt:lpstr>Слайд 3</vt:lpstr>
      <vt:lpstr>Слайд 4</vt:lpstr>
      <vt:lpstr>Слайд 5</vt:lpstr>
      <vt:lpstr>Слайд 6</vt:lpstr>
      <vt:lpstr>Слайд 7</vt:lpstr>
      <vt:lpstr>Слайд 8</vt:lpstr>
      <vt:lpstr>Армения</vt:lpstr>
      <vt:lpstr>Тема 6. Путь к радуге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176</cp:revision>
  <dcterms:modified xsi:type="dcterms:W3CDTF">2020-05-28T09:55:08Z</dcterms:modified>
</cp:coreProperties>
</file>