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7" r:id="rId2"/>
    <p:sldId id="257" r:id="rId3"/>
    <p:sldId id="348" r:id="rId4"/>
    <p:sldId id="349" r:id="rId5"/>
    <p:sldId id="360" r:id="rId6"/>
    <p:sldId id="350" r:id="rId7"/>
    <p:sldId id="351" r:id="rId8"/>
    <p:sldId id="344" r:id="rId9"/>
    <p:sldId id="358" r:id="rId10"/>
    <p:sldId id="353" r:id="rId11"/>
    <p:sldId id="337" r:id="rId12"/>
    <p:sldId id="346" r:id="rId13"/>
    <p:sldId id="359" r:id="rId14"/>
    <p:sldId id="36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4E4E4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1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file:///C:\Users\Admin\Desktop\2%20&#1082;&#1091;&#1088;&#1089;%20&#1054;&#1078;&#1080;&#1076;&#1072;&#1085;&#1080;&#1077;\5.%20&#1047;&#1072;&#1075;&#1072;&#1076;&#1082;&#1080;%20&#1076;&#1091;&#1096;&#1080;\Dostojno_est_-_Glas_8_(iPlayer.fm).mp3" TargetMode="External"/><Relationship Id="rId1" Type="http://schemas.openxmlformats.org/officeDocument/2006/relationships/audio" Target="file:///C:\Users\Admin\Desktop\2%20&#1082;&#1091;&#1088;&#1089;%20&#1054;&#1078;&#1080;&#1076;&#1072;&#1085;&#1080;&#1077;\5.%20&#1047;&#1072;&#1075;&#1072;&#1076;&#1082;&#1080;%20&#1076;&#1091;&#1096;&#1080;\Dostojno_est_-_m._Iulianiya_(iPlayer.fm)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wallbox.ru/wallpapers/main/201523/2c0ace3bdf47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5"/>
            <a:ext cx="11049000" cy="690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/>
          <a:lstStyle/>
          <a:p>
            <a:r>
              <a:rPr lang="ru-RU" b="1" dirty="0" smtClean="0"/>
              <a:t>«Если не делаешь доброго, то у дверей грех лежит; он влечет тебя к себе, но ты господствуй над ним».  </a:t>
            </a:r>
          </a:p>
          <a:p>
            <a:pPr algn="r">
              <a:buNone/>
            </a:pPr>
            <a:r>
              <a:rPr lang="ru-RU" dirty="0" smtClean="0"/>
              <a:t>(Бытие 4:7)</a:t>
            </a:r>
            <a:endParaRPr lang="ru-RU" dirty="0"/>
          </a:p>
        </p:txBody>
      </p:sp>
      <p:pic>
        <p:nvPicPr>
          <p:cNvPr id="4" name="Picture 2" descr="О жертве, жертвенности и ее пределахПервая запо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62600" y="0"/>
            <a:ext cx="9153387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05200" y="4724400"/>
            <a:ext cx="5638800" cy="2133600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Из-за чего Каин убил Авеля?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200" y="4724400"/>
            <a:ext cx="5638800" cy="2133600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Какое чувство у него появилось вначале?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– не загордиться!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1054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verav.ru/mess/publ/2016/16032423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67600" cy="559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4038600" cy="5668971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«Гордость - начало греха. С неё начинается всякий грех и в ней находит свою опору»</a:t>
            </a:r>
          </a:p>
          <a:p>
            <a:pPr algn="r">
              <a:buNone/>
            </a:pPr>
            <a:r>
              <a:rPr lang="ru-RU" sz="2400" b="1" dirty="0" err="1" smtClean="0"/>
              <a:t>Свт</a:t>
            </a:r>
            <a:r>
              <a:rPr lang="ru-RU" sz="2400" b="1" dirty="0" smtClean="0"/>
              <a:t>. Иоанн Златоуст</a:t>
            </a:r>
            <a:endParaRPr lang="ru-RU" sz="2400" b="1" dirty="0"/>
          </a:p>
        </p:txBody>
      </p:sp>
      <p:pic>
        <p:nvPicPr>
          <p:cNvPr id="17411" name="Picture 3" descr="mikhael_mark: О подлинной свободе и духовном рабст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708" y="0"/>
            <a:ext cx="482229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4267200"/>
            <a:ext cx="3886200" cy="22860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Как вы понимаете слова святителя Иоанна?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okrov_Nesterov_alt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14800" y="154675"/>
            <a:ext cx="457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rgbClr val="E4E4E4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rgbClr val="E4E4E4"/>
              </a:solidFill>
              <a:latin typeface="Candar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Autofit/>
          </a:bodyPr>
          <a:lstStyle/>
          <a:p>
            <a:pPr marL="514350" indent="-514350" algn="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АМАД</a:t>
            </a:r>
          </a:p>
          <a:p>
            <a:pPr marL="514350" indent="-514350" algn="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ЛВАЕЬ</a:t>
            </a:r>
          </a:p>
          <a:p>
            <a:pPr marL="514350" indent="-514350" algn="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ТАЬЗВСИ</a:t>
            </a:r>
          </a:p>
          <a:p>
            <a:pPr marL="514350" indent="-514350" algn="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АЕВ</a:t>
            </a:r>
          </a:p>
          <a:p>
            <a:pPr marL="514350" indent="-514350" algn="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ОРГДЬТСО</a:t>
            </a:r>
          </a:p>
          <a:p>
            <a:pPr marL="514350" indent="-514350" algn="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БОЛЯОК</a:t>
            </a:r>
          </a:p>
        </p:txBody>
      </p:sp>
      <p:pic>
        <p:nvPicPr>
          <p:cNvPr id="5" name="Рисунок 4" descr="http://www.pravoslavie.ru/sas/image/101798/179814.b.jpg?0.15748345176689327"/>
          <p:cNvPicPr/>
          <p:nvPr/>
        </p:nvPicPr>
        <p:blipFill>
          <a:blip r:embed="rId5"/>
          <a:srcRect l="15488" t="10932" r="4675" b="5145"/>
          <a:stretch>
            <a:fillRect/>
          </a:stretch>
        </p:blipFill>
        <p:spPr bwMode="auto">
          <a:xfrm>
            <a:off x="609600" y="2590800"/>
            <a:ext cx="525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ostojno_est_-_m._Iuli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6324600"/>
            <a:ext cx="304800" cy="304800"/>
          </a:xfrm>
          <a:prstGeom prst="rect">
            <a:avLst/>
          </a:prstGeom>
        </p:spPr>
      </p:pic>
      <p:pic>
        <p:nvPicPr>
          <p:cNvPr id="10" name="Dostojno_est_-_Glas_8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57200" y="6324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s://school.orthpatr.ru/sites/default/files/sites/default/files/image/azbuka5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8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63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vsyamagik.ru/wp-content/uploads/2018/10/prazdnik-pokrov-otkrytka.jpg"/>
          <p:cNvPicPr/>
          <p:nvPr/>
        </p:nvPicPr>
        <p:blipFill>
          <a:blip r:embed="rId2">
            <a:lum bright="10000"/>
          </a:blip>
          <a:srcRect l="1580" t="1345" r="1433" b="1956"/>
          <a:stretch>
            <a:fillRect/>
          </a:stretch>
        </p:blipFill>
        <p:spPr bwMode="auto">
          <a:xfrm>
            <a:off x="0" y="-457200"/>
            <a:ext cx="91440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8229600" cy="1143000"/>
          </a:xfrm>
          <a:solidFill>
            <a:srgbClr val="996633">
              <a:alpha val="50000"/>
            </a:srgb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5. Загадки души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648200"/>
            <a:ext cx="8229600" cy="1752600"/>
          </a:xfrm>
          <a:solidFill>
            <a:srgbClr val="996633">
              <a:alpha val="49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узнали?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зачем слушаться родителей,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почему тяжело забираться в горку,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как научиться не обижаться.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154675"/>
            <a:ext cx="457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vsyamagik.ru/wp-content/uploads/2018/10/prazdnik-pokrov-otkrytka.jpg"/>
          <p:cNvPicPr/>
          <p:nvPr/>
        </p:nvPicPr>
        <p:blipFill>
          <a:blip r:embed="rId2">
            <a:lum bright="10000"/>
          </a:blip>
          <a:srcRect l="1580" t="1345" r="1433" b="1956"/>
          <a:stretch>
            <a:fillRect/>
          </a:stretch>
        </p:blipFill>
        <p:spPr bwMode="auto">
          <a:xfrm>
            <a:off x="0" y="-457200"/>
            <a:ext cx="91440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8229600" cy="1143000"/>
          </a:xfrm>
          <a:solidFill>
            <a:srgbClr val="996633">
              <a:alpha val="50000"/>
            </a:srgb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5. Загадки души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648200"/>
            <a:ext cx="8229600" cy="1752600"/>
          </a:xfrm>
          <a:solidFill>
            <a:srgbClr val="996633">
              <a:alpha val="49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узнаете: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зачем слушаться родителей,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почему тяжело забираться в горку,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как научиться не обижаться.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154675"/>
            <a:ext cx="457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 descr="https://image.winudf.com/v2/image/Y29tLmNncy5tb25zdGVyLnN1cGVyaGVyby5iYXR0bGUudHJhbnNmb3JtZXJfc2NyZWVuXzE2X211dnlza2Nj/screen-16.jpg?h=800&amp;fakeurl=1&amp;type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05200"/>
            <a:ext cx="5720714" cy="335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fotogl.com/portfolio/photos/4/2/2/imgp69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154228" cy="3429000"/>
          </a:xfrm>
          <a:prstGeom prst="rect">
            <a:avLst/>
          </a:prstGeom>
          <a:noFill/>
        </p:spPr>
      </p:pic>
      <p:pic>
        <p:nvPicPr>
          <p:cNvPr id="31748" name="Picture 4" descr="https://cdn.vox-cdn.com/thumbor/TeD3xE_ZcuCVJZ3Cl1VF5Uu7vhw=/156x0:1065x511/1600x900/cdn.vox-cdn.com/uploads/chorus_image/image/8315857/rock_band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6248400" cy="3514725"/>
          </a:xfrm>
          <a:prstGeom prst="rect">
            <a:avLst/>
          </a:prstGeom>
          <a:noFill/>
        </p:spPr>
      </p:pic>
      <p:pic>
        <p:nvPicPr>
          <p:cNvPr id="31750" name="Picture 6" descr="http://kto-chto-gde.ru/wp-content/uploads/2017/04/spisok-knig-dlya-devushek-kakie-literaturnye-proizvedeniya-stoit-prochitat-v-techenie-zhiz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3429000"/>
            <a:ext cx="5147459" cy="3429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52600" y="1752600"/>
            <a:ext cx="5867400" cy="3048000"/>
          </a:xfrm>
          <a:prstGeom prst="rect">
            <a:avLst/>
          </a:prstGeom>
          <a:solidFill>
            <a:srgbClr val="53240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 smtClean="0"/>
              <a:t>Человек может влиять на то, к чему будет стремиться его душа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zen_doc/3412021/pub_5fd722b39480ec78dc2ca266_5fd72baf5a2c8e1f2c596541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Заповедь от мамы: «Не ходи зимой на улицу без шапки»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5105400"/>
            <a:ext cx="5867400" cy="1600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Что будет, если мы ее нарушаем?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5257800"/>
            <a:ext cx="5867400" cy="1600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Вам никого из Библии это не напоминает?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5029200"/>
            <a:ext cx="8458200" cy="1600200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Грех – рана, которую наносит себе человек, не соблюдая заповеди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p1dsfbgabppfe1n43bbn1702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457200"/>
            <a:ext cx="8382000" cy="990600"/>
          </a:xfrm>
          <a:prstGeom prst="rect">
            <a:avLst/>
          </a:prstGeom>
          <a:solidFill>
            <a:srgbClr val="53240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 smtClean="0"/>
              <a:t>Наказ – это проявление Любви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aktsport.ru/wp-content/uploads/2016/05/deti-katautsa-na-v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957" y="-409575"/>
            <a:ext cx="10897957" cy="7267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24400" y="228600"/>
            <a:ext cx="3886200" cy="21336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Как легче: в горку или с горки?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2590800"/>
            <a:ext cx="3886200" cy="22860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Когда мы скатываемся с горки нашей жизни?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t-ec.bstatic.com/images/hotel/max1024x768/860/86088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102819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352800"/>
            <a:ext cx="6629400" cy="3048000"/>
          </a:xfrm>
          <a:prstGeom prst="rect">
            <a:avLst/>
          </a:prstGeom>
          <a:solidFill>
            <a:srgbClr val="53240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 smtClean="0"/>
              <a:t>Чтобы не скатываться с вершины добра, нужно постоянно развивать свой дух! 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значит Бог-Троица? Как понять это?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увидеть Бога в своей жизни?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Бог создал мир? А зачем?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А кто создал Бога?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Кто подтолкнул Адама и Еву к греху?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Кто такие ангелы? Чем они занимаются?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сделал архангел Михаил?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пообещал дьявол Адаму и Еве?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совершили Адам и Ева и почему?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самое важное они потеряли?</a:t>
            </a:r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Свободный выбор добра или зла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1054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xn--80aebk1aoh.xn--h1aafdsgx.xn--80aykt.xn--90ais/wp-content/uploads/2018/04/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5452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270</Words>
  <Application>Microsoft Office PowerPoint</Application>
  <PresentationFormat>Экран (4:3)</PresentationFormat>
  <Paragraphs>48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Тема 5. Загадки души</vt:lpstr>
      <vt:lpstr>Слайд 3</vt:lpstr>
      <vt:lpstr>Заповедь от мамы: «Не ходи зимой на улицу без шапки»</vt:lpstr>
      <vt:lpstr>Слайд 5</vt:lpstr>
      <vt:lpstr>Слайд 6</vt:lpstr>
      <vt:lpstr>Слайд 7</vt:lpstr>
      <vt:lpstr>Повторение:</vt:lpstr>
      <vt:lpstr>Свободный выбор добра или зла</vt:lpstr>
      <vt:lpstr>Слайд 10</vt:lpstr>
      <vt:lpstr>Главное – не загордиться!</vt:lpstr>
      <vt:lpstr>Слайд 12</vt:lpstr>
      <vt:lpstr>Слайд 13</vt:lpstr>
      <vt:lpstr>Тема 5. Загадки души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161</cp:revision>
  <dcterms:modified xsi:type="dcterms:W3CDTF">2021-06-08T07:31:37Z</dcterms:modified>
</cp:coreProperties>
</file>