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4" r:id="rId2"/>
    <p:sldId id="336" r:id="rId3"/>
    <p:sldId id="257" r:id="rId4"/>
    <p:sldId id="324" r:id="rId5"/>
    <p:sldId id="338" r:id="rId6"/>
    <p:sldId id="270" r:id="rId7"/>
    <p:sldId id="339" r:id="rId8"/>
    <p:sldId id="323" r:id="rId9"/>
    <p:sldId id="312" r:id="rId10"/>
    <p:sldId id="325" r:id="rId11"/>
    <p:sldId id="340" r:id="rId12"/>
    <p:sldId id="341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2330-BE41-420A-8D46-D7EF01BD2E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http://st.free-lance.ru/</a:t>
            </a: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14115-07F3-47EB-AC35-F106E98F9C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2330-BE41-420A-8D46-D7EF01BD2E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retyakovgallerymagazine.ru/catalog/sites/default/files/catalog/_mg_5357.jpg"/>
          <p:cNvPicPr/>
          <p:nvPr/>
        </p:nvPicPr>
        <p:blipFill>
          <a:blip r:embed="rId3"/>
          <a:srcRect r="6969" b="9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Ангелы всюду присутствуют и особенно в доме Божием.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Служение Ангелов состоит в том, что они всюду посылаются для нас.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Святитель Иоанн Златоуст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096962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Ангела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Когда отмечается?</a:t>
            </a:r>
          </a:p>
          <a:p>
            <a:pPr>
              <a:buFontTx/>
              <a:buChar char="-"/>
            </a:pPr>
            <a:r>
              <a:rPr lang="ru-RU" b="1" dirty="0" smtClean="0"/>
              <a:t>Почему? </a:t>
            </a:r>
          </a:p>
          <a:p>
            <a:pPr>
              <a:buFontTx/>
              <a:buChar char="-"/>
            </a:pPr>
            <a:r>
              <a:rPr lang="ru-RU" b="1" dirty="0" smtClean="0"/>
              <a:t>А когда именины?</a:t>
            </a:r>
            <a:endParaRPr lang="ru-RU" b="1" dirty="0"/>
          </a:p>
        </p:txBody>
      </p:sp>
      <p:pic>
        <p:nvPicPr>
          <p:cNvPr id="4" name="Picture 4" descr="Spirit Shrine Oracle - PRIVATE SES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-5842"/>
            <a:ext cx="4648200" cy="686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Sophia_the_Marty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02885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Вера, Надежда, Любовь и София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s://voskr.orthpatr.ru/sites/default/files/sites/default/files/image/azbuka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35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retyakovgallerymagazine.ru/catalog/sites/default/files/catalog/_mg_5357.jpg"/>
          <p:cNvPicPr/>
          <p:nvPr/>
        </p:nvPicPr>
        <p:blipFill>
          <a:blip r:embed="rId2"/>
          <a:srcRect r="6969" b="9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990600"/>
            <a:ext cx="8229600" cy="1828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3. Невидимый мир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живут добрые и злые Ангелы,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чем опасны компьютерные игры,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когда Ангелы помогают человеку. </a:t>
            </a:r>
          </a:p>
          <a:p>
            <a:pPr algn="ctr">
              <a:buNone/>
            </a:pP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457200"/>
            <a:ext cx="487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retyakovgallerymagazine.ru/catalog/sites/default/files/catalog/_mg_5357.jpg"/>
          <p:cNvPicPr/>
          <p:nvPr/>
        </p:nvPicPr>
        <p:blipFill>
          <a:blip r:embed="rId3"/>
          <a:srcRect r="6969" b="9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Ангелы всюду присутствуют и особенно в доме Божием.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Служение Ангелов состоит в том, что они всюду посылаются для нас.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Святитель Иоанн Златоуст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ruicon.ru/images/arts/mosaics/12922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217467">
            <a:off x="3400517" y="1083073"/>
            <a:ext cx="1218306" cy="137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181600"/>
            <a:ext cx="8101084" cy="1401763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«В начале сотворил Бог небо и землю» (Бытие 1, 1)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217467">
            <a:off x="5305516" y="473473"/>
            <a:ext cx="1218306" cy="137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372034">
            <a:off x="4038021" y="353905"/>
            <a:ext cx="1981200" cy="789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НЕБО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 rot="1372034">
            <a:off x="2133021" y="1039705"/>
            <a:ext cx="1981200" cy="789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ЗЕМЛЯ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422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retyakovgallerymagazine.ru/catalog/sites/default/files/catalog/_mg_5357.jpg"/>
          <p:cNvPicPr/>
          <p:nvPr/>
        </p:nvPicPr>
        <p:blipFill>
          <a:blip r:embed="rId2"/>
          <a:srcRect r="6969" b="9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990600"/>
            <a:ext cx="8229600" cy="1828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3. Невидимый мир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живут добрые и злые Ангелы,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чем опасны компьютерные игры,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когда Ангелы помогают человеку. </a:t>
            </a:r>
          </a:p>
          <a:p>
            <a:pPr algn="ctr">
              <a:buNone/>
            </a:pP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457200"/>
            <a:ext cx="487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привычка в пользу кого фото &quot;Девушка-анге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14650"/>
            <a:ext cx="5257800" cy="3943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pirit Shrine Oracle - PRIVATE SES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-5842"/>
            <a:ext cx="4648200" cy="6863842"/>
          </a:xfrm>
          <a:prstGeom prst="rect">
            <a:avLst/>
          </a:prstGeom>
          <a:noFill/>
        </p:spPr>
      </p:pic>
      <p:pic>
        <p:nvPicPr>
          <p:cNvPr id="55298" name="Picture 2" descr="Ангелочек кукла реборн Camryn, by Denise Pratt / Куклы Реборн Беби - фото, изготовление своими руками. Reborn Baby doll - оцен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0"/>
            <a:ext cx="2457450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2800" y="4572000"/>
            <a:ext cx="55626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Какой образ Ангела Вам больше нравится? Почему?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Сотворение Неба – мира невидимого (Ангелов)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сераф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4109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28800" y="5105400"/>
            <a:ext cx="5562600" cy="16002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Херувимы, Серафимы, Архангелы – самые близкие Богу ангелы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4419600" cy="4419600"/>
          </a:xfrm>
          <a:solidFill>
            <a:srgbClr val="996633">
              <a:alpha val="65000"/>
            </a:srgb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 Михаил изгнал из Небесного Царства дьявола (сатану), которого часто его изображают в виде хитрого змея.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ozersk74.com/uploads/posts/2016-08/1471420785_dl2hohizbtq.jpg"/>
          <p:cNvPicPr>
            <a:picLocks noChangeAspect="1" noChangeArrowheads="1"/>
          </p:cNvPicPr>
          <p:nvPr/>
        </p:nvPicPr>
        <p:blipFill>
          <a:blip r:embed="rId2"/>
          <a:srcRect b="4225"/>
          <a:stretch>
            <a:fillRect/>
          </a:stretch>
        </p:blipFill>
        <p:spPr bwMode="auto">
          <a:xfrm>
            <a:off x="5257800" y="32299"/>
            <a:ext cx="3479899" cy="682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boom.ms/wp-content/uploads/i/interesnye-fakty-o-morozko/thumb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3810000"/>
            <a:ext cx="5824204" cy="3048000"/>
          </a:xfrm>
          <a:prstGeom prst="rect">
            <a:avLst/>
          </a:prstGeom>
          <a:noFill/>
        </p:spPr>
      </p:pic>
      <p:pic>
        <p:nvPicPr>
          <p:cNvPr id="1032" name="Picture 8" descr="https://image.tmdb.org/t/p/original/qbQadON1LAtoX26RzHBMFW5wMnG.jpg"/>
          <p:cNvPicPr>
            <a:picLocks noChangeAspect="1" noChangeArrowheads="1"/>
          </p:cNvPicPr>
          <p:nvPr/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-762000" y="0"/>
            <a:ext cx="6773333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g02.rl0.ru/3591448debdf660f249fd17f7582c3e8/c615x400i/news.rambler.ru/img/2019/09/06030423.794892.77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5857875" cy="3810000"/>
          </a:xfrm>
          <a:prstGeom prst="rect">
            <a:avLst/>
          </a:prstGeom>
          <a:noFill/>
        </p:spPr>
      </p:pic>
      <p:pic>
        <p:nvPicPr>
          <p:cNvPr id="1026" name="Picture 2" descr="https://pp.vk.me/c623723/v623723264/2f4fc/MtXenemL0U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419600" cy="347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умы Крайслер Клуба Русская версия Invision Power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1295400"/>
            <a:ext cx="6629400" cy="5336668"/>
          </a:xfrm>
          <a:prstGeom prst="rect">
            <a:avLst/>
          </a:prstGeom>
          <a:noFill/>
        </p:spPr>
      </p:pic>
      <p:pic>
        <p:nvPicPr>
          <p:cNvPr id="1029" name="Picture 5" descr="Тоскааа. - БерФорум - Страница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7059706" cy="533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" y="152400"/>
            <a:ext cx="7924800" cy="1295400"/>
          </a:xfrm>
          <a:prstGeom prst="roundRect">
            <a:avLst/>
          </a:prstGeom>
          <a:solidFill>
            <a:srgbClr val="996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Как отличить доброго человека от злого?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228601"/>
            <a:ext cx="8686800" cy="1200329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= БЛАГО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3" name="Picture 1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4250096" cy="54102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04800" y="2514600"/>
            <a:ext cx="3352800" cy="1752600"/>
          </a:xfrm>
          <a:prstGeom prst="round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Что такое благодать? 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207</Words>
  <Application>Microsoft Office PowerPoint</Application>
  <PresentationFormat>Экран (4:3)</PresentationFormat>
  <Paragraphs>35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Тема 3. Невидимый мир</vt:lpstr>
      <vt:lpstr>Слайд 4</vt:lpstr>
      <vt:lpstr>Сотворение Неба – мира невидимого (Ангелов)</vt:lpstr>
      <vt:lpstr>Архангел Михаил изгнал из Небесного Царства дьявола (сатану), которого часто его изображают в виде хитрого змея.</vt:lpstr>
      <vt:lpstr>Слайд 7</vt:lpstr>
      <vt:lpstr>Слайд 8</vt:lpstr>
      <vt:lpstr>Слайд 9</vt:lpstr>
      <vt:lpstr>День Ангела</vt:lpstr>
      <vt:lpstr>Слайд 11</vt:lpstr>
      <vt:lpstr>Тема 3. Невидимый мир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151</cp:revision>
  <dcterms:modified xsi:type="dcterms:W3CDTF">2021-10-01T07:02:31Z</dcterms:modified>
</cp:coreProperties>
</file>