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37" r:id="rId2"/>
    <p:sldId id="364" r:id="rId3"/>
    <p:sldId id="428" r:id="rId4"/>
    <p:sldId id="447" r:id="rId5"/>
    <p:sldId id="439" r:id="rId6"/>
    <p:sldId id="448" r:id="rId7"/>
    <p:sldId id="449" r:id="rId8"/>
    <p:sldId id="450" r:id="rId9"/>
    <p:sldId id="451" r:id="rId10"/>
    <p:sldId id="452" r:id="rId11"/>
    <p:sldId id="453" r:id="rId12"/>
    <p:sldId id="443" r:id="rId13"/>
    <p:sldId id="445" r:id="rId14"/>
    <p:sldId id="444" r:id="rId15"/>
    <p:sldId id="446" r:id="rId16"/>
    <p:sldId id="454" r:id="rId17"/>
    <p:sldId id="456" r:id="rId18"/>
    <p:sldId id="457" r:id="rId19"/>
    <p:sldId id="455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33CC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4" autoAdjust="0"/>
    <p:restoredTop sz="94709" autoAdjust="0"/>
  </p:normalViewPr>
  <p:slideViewPr>
    <p:cSldViewPr>
      <p:cViewPr>
        <p:scale>
          <a:sx n="95" d="100"/>
          <a:sy n="95" d="100"/>
        </p:scale>
        <p:origin x="-1506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CCF8CB-01FA-4936-871C-08462A576BB3}" type="doc">
      <dgm:prSet loTypeId="urn:microsoft.com/office/officeart/2005/8/layout/l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A0E5BB5-CB3C-4869-9F0D-08C7AF5C83D9}">
      <dgm:prSet phldrT="[Текст]"/>
      <dgm:spPr/>
      <dgm:t>
        <a:bodyPr/>
        <a:lstStyle/>
        <a:p>
          <a:r>
            <a:rPr lang="ru-RU" dirty="0" smtClean="0"/>
            <a:t>Чревоугодие</a:t>
          </a:r>
          <a:endParaRPr lang="ru-RU" dirty="0"/>
        </a:p>
      </dgm:t>
    </dgm:pt>
    <dgm:pt modelId="{864FA24B-83F4-4658-A89B-75F463270671}" type="parTrans" cxnId="{A8A5DF08-B1D6-448D-B759-69CDBE66B104}">
      <dgm:prSet/>
      <dgm:spPr/>
      <dgm:t>
        <a:bodyPr/>
        <a:lstStyle/>
        <a:p>
          <a:endParaRPr lang="ru-RU"/>
        </a:p>
      </dgm:t>
    </dgm:pt>
    <dgm:pt modelId="{04D3E33C-B01C-4FB0-A667-B741C17CB6D2}" type="sibTrans" cxnId="{A8A5DF08-B1D6-448D-B759-69CDBE66B104}">
      <dgm:prSet/>
      <dgm:spPr/>
      <dgm:t>
        <a:bodyPr/>
        <a:lstStyle/>
        <a:p>
          <a:endParaRPr lang="ru-RU"/>
        </a:p>
      </dgm:t>
    </dgm:pt>
    <dgm:pt modelId="{843C1B14-4FC6-43D4-82D5-78D798F06375}">
      <dgm:prSet phldrT="[Текст]"/>
      <dgm:spPr/>
      <dgm:t>
        <a:bodyPr/>
        <a:lstStyle/>
        <a:p>
          <a:r>
            <a:rPr lang="ru-RU" dirty="0" smtClean="0"/>
            <a:t>Блуд</a:t>
          </a:r>
          <a:endParaRPr lang="ru-RU" dirty="0"/>
        </a:p>
      </dgm:t>
    </dgm:pt>
    <dgm:pt modelId="{94BD4C56-FB4B-465A-A1E1-DA9CB770BDCE}" type="parTrans" cxnId="{A0A2E4BD-D7C3-47CD-92D0-D92E5F32FE23}">
      <dgm:prSet/>
      <dgm:spPr/>
      <dgm:t>
        <a:bodyPr/>
        <a:lstStyle/>
        <a:p>
          <a:endParaRPr lang="ru-RU"/>
        </a:p>
      </dgm:t>
    </dgm:pt>
    <dgm:pt modelId="{C518163D-2713-4DC9-A6CA-40ADB9F997D0}" type="sibTrans" cxnId="{A0A2E4BD-D7C3-47CD-92D0-D92E5F32FE23}">
      <dgm:prSet/>
      <dgm:spPr/>
      <dgm:t>
        <a:bodyPr/>
        <a:lstStyle/>
        <a:p>
          <a:endParaRPr lang="ru-RU"/>
        </a:p>
      </dgm:t>
    </dgm:pt>
    <dgm:pt modelId="{8672EC4C-FF05-49C2-B7BF-FF3B28813A6E}">
      <dgm:prSet phldrT="[Текст]"/>
      <dgm:spPr/>
      <dgm:t>
        <a:bodyPr/>
        <a:lstStyle/>
        <a:p>
          <a:r>
            <a:rPr lang="ru-RU" dirty="0" smtClean="0"/>
            <a:t>Сребролюбие</a:t>
          </a:r>
          <a:endParaRPr lang="ru-RU" dirty="0"/>
        </a:p>
      </dgm:t>
    </dgm:pt>
    <dgm:pt modelId="{EE069907-F370-4AA3-8B82-1F02017BA124}" type="parTrans" cxnId="{664850C4-6031-45E7-899B-8363CFF6D36A}">
      <dgm:prSet/>
      <dgm:spPr/>
      <dgm:t>
        <a:bodyPr/>
        <a:lstStyle/>
        <a:p>
          <a:endParaRPr lang="ru-RU"/>
        </a:p>
      </dgm:t>
    </dgm:pt>
    <dgm:pt modelId="{4E09C63B-FE87-4900-BE87-D32009240381}" type="sibTrans" cxnId="{664850C4-6031-45E7-899B-8363CFF6D36A}">
      <dgm:prSet/>
      <dgm:spPr/>
      <dgm:t>
        <a:bodyPr/>
        <a:lstStyle/>
        <a:p>
          <a:endParaRPr lang="ru-RU"/>
        </a:p>
      </dgm:t>
    </dgm:pt>
    <dgm:pt modelId="{2A08973D-A900-4406-9804-67445012807A}">
      <dgm:prSet phldrT="[Текст]"/>
      <dgm:spPr/>
      <dgm:t>
        <a:bodyPr/>
        <a:lstStyle/>
        <a:p>
          <a:r>
            <a:rPr lang="ru-RU" dirty="0" smtClean="0"/>
            <a:t>Воздержание</a:t>
          </a:r>
          <a:endParaRPr lang="ru-RU" dirty="0"/>
        </a:p>
      </dgm:t>
    </dgm:pt>
    <dgm:pt modelId="{BEFF2EC4-5D38-415B-8B1E-28DD55CAE9A6}" type="parTrans" cxnId="{750F2CDD-037C-4469-BABF-211F9AA2D3E0}">
      <dgm:prSet/>
      <dgm:spPr/>
      <dgm:t>
        <a:bodyPr/>
        <a:lstStyle/>
        <a:p>
          <a:endParaRPr lang="ru-RU"/>
        </a:p>
      </dgm:t>
    </dgm:pt>
    <dgm:pt modelId="{515C5789-66E2-4F84-A2DF-C5927C7EDAD4}" type="sibTrans" cxnId="{750F2CDD-037C-4469-BABF-211F9AA2D3E0}">
      <dgm:prSet/>
      <dgm:spPr/>
      <dgm:t>
        <a:bodyPr/>
        <a:lstStyle/>
        <a:p>
          <a:endParaRPr lang="ru-RU"/>
        </a:p>
      </dgm:t>
    </dgm:pt>
    <dgm:pt modelId="{67E91E43-BD5E-4370-A084-BC40E80E0D61}">
      <dgm:prSet phldrT="[Текст]"/>
      <dgm:spPr/>
      <dgm:t>
        <a:bodyPr/>
        <a:lstStyle/>
        <a:p>
          <a:r>
            <a:rPr lang="ru-RU" dirty="0" smtClean="0"/>
            <a:t>Целомудрие</a:t>
          </a:r>
          <a:endParaRPr lang="ru-RU" dirty="0"/>
        </a:p>
      </dgm:t>
    </dgm:pt>
    <dgm:pt modelId="{BC240C5F-9DA2-4641-8C22-2DBC17182D71}" type="parTrans" cxnId="{D3C9A0A7-FCE1-4DEE-B61D-502E93DB64AA}">
      <dgm:prSet/>
      <dgm:spPr/>
      <dgm:t>
        <a:bodyPr/>
        <a:lstStyle/>
        <a:p>
          <a:endParaRPr lang="ru-RU"/>
        </a:p>
      </dgm:t>
    </dgm:pt>
    <dgm:pt modelId="{8A569763-099D-4301-815D-967279F3F76C}" type="sibTrans" cxnId="{D3C9A0A7-FCE1-4DEE-B61D-502E93DB64AA}">
      <dgm:prSet/>
      <dgm:spPr/>
      <dgm:t>
        <a:bodyPr/>
        <a:lstStyle/>
        <a:p>
          <a:endParaRPr lang="ru-RU"/>
        </a:p>
      </dgm:t>
    </dgm:pt>
    <dgm:pt modelId="{8D44F805-B29A-4544-90F1-CE11E3EB1AB9}">
      <dgm:prSet phldrT="[Текст]"/>
      <dgm:spPr/>
      <dgm:t>
        <a:bodyPr/>
        <a:lstStyle/>
        <a:p>
          <a:r>
            <a:rPr lang="ru-RU" dirty="0" smtClean="0"/>
            <a:t>Нестяжание</a:t>
          </a:r>
          <a:endParaRPr lang="ru-RU" dirty="0"/>
        </a:p>
      </dgm:t>
    </dgm:pt>
    <dgm:pt modelId="{4365020B-5D09-410B-8E64-83D7B4B024CA}" type="parTrans" cxnId="{A43A85AF-B1E6-4752-91DA-FDBBB10BFBA8}">
      <dgm:prSet/>
      <dgm:spPr/>
      <dgm:t>
        <a:bodyPr/>
        <a:lstStyle/>
        <a:p>
          <a:endParaRPr lang="ru-RU"/>
        </a:p>
      </dgm:t>
    </dgm:pt>
    <dgm:pt modelId="{47D0B8B7-F8CD-43E9-926F-2CAE70AF60A7}" type="sibTrans" cxnId="{A43A85AF-B1E6-4752-91DA-FDBBB10BFBA8}">
      <dgm:prSet/>
      <dgm:spPr/>
      <dgm:t>
        <a:bodyPr/>
        <a:lstStyle/>
        <a:p>
          <a:endParaRPr lang="ru-RU"/>
        </a:p>
      </dgm:t>
    </dgm:pt>
    <dgm:pt modelId="{6D1AA97A-729B-4BFB-B100-E6299F2FE9FE}">
      <dgm:prSet/>
      <dgm:spPr/>
      <dgm:t>
        <a:bodyPr/>
        <a:lstStyle/>
        <a:p>
          <a:r>
            <a:rPr lang="ru-RU" dirty="0" smtClean="0"/>
            <a:t>Гнев</a:t>
          </a:r>
          <a:endParaRPr lang="ru-RU" dirty="0"/>
        </a:p>
      </dgm:t>
    </dgm:pt>
    <dgm:pt modelId="{F1574758-2587-40A1-8D5C-3182D454B5BA}" type="parTrans" cxnId="{D729DC4C-E8B2-4240-B93E-99E3F532A335}">
      <dgm:prSet/>
      <dgm:spPr/>
      <dgm:t>
        <a:bodyPr/>
        <a:lstStyle/>
        <a:p>
          <a:endParaRPr lang="ru-RU"/>
        </a:p>
      </dgm:t>
    </dgm:pt>
    <dgm:pt modelId="{580B0E72-F282-4591-AE42-D4AB4A2421A6}" type="sibTrans" cxnId="{D729DC4C-E8B2-4240-B93E-99E3F532A335}">
      <dgm:prSet/>
      <dgm:spPr/>
      <dgm:t>
        <a:bodyPr/>
        <a:lstStyle/>
        <a:p>
          <a:endParaRPr lang="ru-RU"/>
        </a:p>
      </dgm:t>
    </dgm:pt>
    <dgm:pt modelId="{BB3D03D1-9410-42EF-A498-9ED206F17947}">
      <dgm:prSet/>
      <dgm:spPr/>
      <dgm:t>
        <a:bodyPr/>
        <a:lstStyle/>
        <a:p>
          <a:r>
            <a:rPr lang="ru-RU" dirty="0" smtClean="0"/>
            <a:t>Кротость</a:t>
          </a:r>
          <a:endParaRPr lang="ru-RU" dirty="0"/>
        </a:p>
      </dgm:t>
    </dgm:pt>
    <dgm:pt modelId="{5D6B9854-6347-4E13-9518-4457BEBA654B}" type="parTrans" cxnId="{018310BE-14D8-4C21-A49F-D4D72BDE5F6B}">
      <dgm:prSet/>
      <dgm:spPr/>
      <dgm:t>
        <a:bodyPr/>
        <a:lstStyle/>
        <a:p>
          <a:endParaRPr lang="ru-RU"/>
        </a:p>
      </dgm:t>
    </dgm:pt>
    <dgm:pt modelId="{E03163BB-61EE-4BE0-82E0-F1EE612FBC31}" type="sibTrans" cxnId="{018310BE-14D8-4C21-A49F-D4D72BDE5F6B}">
      <dgm:prSet/>
      <dgm:spPr/>
      <dgm:t>
        <a:bodyPr/>
        <a:lstStyle/>
        <a:p>
          <a:endParaRPr lang="ru-RU"/>
        </a:p>
      </dgm:t>
    </dgm:pt>
    <dgm:pt modelId="{B09A6935-3A1D-4209-B191-D262A8186DB1}">
      <dgm:prSet/>
      <dgm:spPr/>
      <dgm:t>
        <a:bodyPr/>
        <a:lstStyle/>
        <a:p>
          <a:r>
            <a:rPr lang="ru-RU" dirty="0" smtClean="0"/>
            <a:t>Печаль</a:t>
          </a:r>
          <a:endParaRPr lang="ru-RU" dirty="0"/>
        </a:p>
      </dgm:t>
    </dgm:pt>
    <dgm:pt modelId="{C5196D5D-5DD8-4C76-A0F2-5B601C08624E}" type="parTrans" cxnId="{665756B4-A934-4E1A-B2A7-B83277774B85}">
      <dgm:prSet/>
      <dgm:spPr/>
      <dgm:t>
        <a:bodyPr/>
        <a:lstStyle/>
        <a:p>
          <a:endParaRPr lang="ru-RU"/>
        </a:p>
      </dgm:t>
    </dgm:pt>
    <dgm:pt modelId="{2DA23B26-6EB1-4D5D-8481-B0A49D200DCB}" type="sibTrans" cxnId="{665756B4-A934-4E1A-B2A7-B83277774B85}">
      <dgm:prSet/>
      <dgm:spPr/>
      <dgm:t>
        <a:bodyPr/>
        <a:lstStyle/>
        <a:p>
          <a:endParaRPr lang="ru-RU"/>
        </a:p>
      </dgm:t>
    </dgm:pt>
    <dgm:pt modelId="{15945DD3-AADC-4F1B-8BC0-C9C8FC0A466A}">
      <dgm:prSet/>
      <dgm:spPr/>
      <dgm:t>
        <a:bodyPr/>
        <a:lstStyle/>
        <a:p>
          <a:r>
            <a:rPr lang="ru-RU" dirty="0" smtClean="0"/>
            <a:t>Радость</a:t>
          </a:r>
          <a:endParaRPr lang="ru-RU" dirty="0"/>
        </a:p>
      </dgm:t>
    </dgm:pt>
    <dgm:pt modelId="{08933358-49AD-4371-A984-C7D9A2494AED}" type="parTrans" cxnId="{DCF8AE24-638A-4701-AB94-D4DCC54396AD}">
      <dgm:prSet/>
      <dgm:spPr/>
      <dgm:t>
        <a:bodyPr/>
        <a:lstStyle/>
        <a:p>
          <a:endParaRPr lang="ru-RU"/>
        </a:p>
      </dgm:t>
    </dgm:pt>
    <dgm:pt modelId="{FCC9458E-2C57-427F-B6E0-2712470F95CB}" type="sibTrans" cxnId="{DCF8AE24-638A-4701-AB94-D4DCC54396AD}">
      <dgm:prSet/>
      <dgm:spPr/>
      <dgm:t>
        <a:bodyPr/>
        <a:lstStyle/>
        <a:p>
          <a:endParaRPr lang="ru-RU"/>
        </a:p>
      </dgm:t>
    </dgm:pt>
    <dgm:pt modelId="{31B98156-1696-49A7-81C6-878AC129851A}">
      <dgm:prSet/>
      <dgm:spPr/>
      <dgm:t>
        <a:bodyPr/>
        <a:lstStyle/>
        <a:p>
          <a:r>
            <a:rPr lang="ru-RU" dirty="0" smtClean="0"/>
            <a:t>Терпение</a:t>
          </a:r>
          <a:endParaRPr lang="ru-RU" dirty="0"/>
        </a:p>
      </dgm:t>
    </dgm:pt>
    <dgm:pt modelId="{84482BB6-C5CA-409A-A104-47F6E3F8838D}" type="parTrans" cxnId="{98AD4020-BC93-4E7C-BAE4-3F8E1EA96818}">
      <dgm:prSet/>
      <dgm:spPr/>
      <dgm:t>
        <a:bodyPr/>
        <a:lstStyle/>
        <a:p>
          <a:endParaRPr lang="ru-RU"/>
        </a:p>
      </dgm:t>
    </dgm:pt>
    <dgm:pt modelId="{86A2649A-2DDA-4A9B-A4CF-B2AF96A6FFAE}" type="sibTrans" cxnId="{98AD4020-BC93-4E7C-BAE4-3F8E1EA96818}">
      <dgm:prSet/>
      <dgm:spPr/>
      <dgm:t>
        <a:bodyPr/>
        <a:lstStyle/>
        <a:p>
          <a:endParaRPr lang="ru-RU"/>
        </a:p>
      </dgm:t>
    </dgm:pt>
    <dgm:pt modelId="{2063EA49-18E5-44D2-AC82-0A4531683878}">
      <dgm:prSet/>
      <dgm:spPr/>
      <dgm:t>
        <a:bodyPr/>
        <a:lstStyle/>
        <a:p>
          <a:r>
            <a:rPr lang="ru-RU" dirty="0" smtClean="0"/>
            <a:t>Уныние</a:t>
          </a:r>
          <a:endParaRPr lang="ru-RU" dirty="0"/>
        </a:p>
      </dgm:t>
    </dgm:pt>
    <dgm:pt modelId="{A9F94507-6FD8-4D32-9906-C6563E584AB1}" type="parTrans" cxnId="{3F980A76-D799-44BE-8136-62C1DCE2FF8B}">
      <dgm:prSet/>
      <dgm:spPr/>
      <dgm:t>
        <a:bodyPr/>
        <a:lstStyle/>
        <a:p>
          <a:endParaRPr lang="ru-RU"/>
        </a:p>
      </dgm:t>
    </dgm:pt>
    <dgm:pt modelId="{5011CE73-956D-43FF-880E-6DEF4C3B77EF}" type="sibTrans" cxnId="{3F980A76-D799-44BE-8136-62C1DCE2FF8B}">
      <dgm:prSet/>
      <dgm:spPr/>
      <dgm:t>
        <a:bodyPr/>
        <a:lstStyle/>
        <a:p>
          <a:endParaRPr lang="ru-RU"/>
        </a:p>
      </dgm:t>
    </dgm:pt>
    <dgm:pt modelId="{1E9280D0-CEDA-4420-8168-3D1D38E9A896}">
      <dgm:prSet/>
      <dgm:spPr/>
      <dgm:t>
        <a:bodyPr/>
        <a:lstStyle/>
        <a:p>
          <a:r>
            <a:rPr lang="ru-RU" dirty="0" smtClean="0"/>
            <a:t>Смирение</a:t>
          </a:r>
          <a:endParaRPr lang="ru-RU" dirty="0"/>
        </a:p>
      </dgm:t>
    </dgm:pt>
    <dgm:pt modelId="{7A645C5B-EC95-4F99-964D-AFDB15F0B6D8}" type="parTrans" cxnId="{E1B0FC24-55A7-4E45-A619-DB096983CD6D}">
      <dgm:prSet/>
      <dgm:spPr/>
      <dgm:t>
        <a:bodyPr/>
        <a:lstStyle/>
        <a:p>
          <a:endParaRPr lang="ru-RU"/>
        </a:p>
      </dgm:t>
    </dgm:pt>
    <dgm:pt modelId="{96D894F0-4D0B-4341-B2B2-EC191D3F9FBE}" type="sibTrans" cxnId="{E1B0FC24-55A7-4E45-A619-DB096983CD6D}">
      <dgm:prSet/>
      <dgm:spPr/>
      <dgm:t>
        <a:bodyPr/>
        <a:lstStyle/>
        <a:p>
          <a:endParaRPr lang="ru-RU"/>
        </a:p>
      </dgm:t>
    </dgm:pt>
    <dgm:pt modelId="{1732F992-57F7-4ED6-8079-BD9196CD791B}">
      <dgm:prSet/>
      <dgm:spPr/>
      <dgm:t>
        <a:bodyPr/>
        <a:lstStyle/>
        <a:p>
          <a:r>
            <a:rPr lang="ru-RU" dirty="0" smtClean="0"/>
            <a:t>Тщеславие</a:t>
          </a:r>
          <a:endParaRPr lang="ru-RU" dirty="0"/>
        </a:p>
      </dgm:t>
    </dgm:pt>
    <dgm:pt modelId="{EF0FA5C6-2DC2-47BC-8DA0-000FE4467B01}" type="parTrans" cxnId="{D7505A41-DD96-4BD1-BB5F-C8F7D1089AE3}">
      <dgm:prSet/>
      <dgm:spPr/>
      <dgm:t>
        <a:bodyPr/>
        <a:lstStyle/>
        <a:p>
          <a:endParaRPr lang="ru-RU"/>
        </a:p>
      </dgm:t>
    </dgm:pt>
    <dgm:pt modelId="{D1BECFBD-8329-4392-85C7-C6BE3905464F}" type="sibTrans" cxnId="{D7505A41-DD96-4BD1-BB5F-C8F7D1089AE3}">
      <dgm:prSet/>
      <dgm:spPr/>
      <dgm:t>
        <a:bodyPr/>
        <a:lstStyle/>
        <a:p>
          <a:endParaRPr lang="ru-RU"/>
        </a:p>
      </dgm:t>
    </dgm:pt>
    <dgm:pt modelId="{DD247EC3-7B4E-4BA6-B54F-FED6E1EEC97E}">
      <dgm:prSet/>
      <dgm:spPr/>
      <dgm:t>
        <a:bodyPr/>
        <a:lstStyle/>
        <a:p>
          <a:r>
            <a:rPr lang="ru-RU" dirty="0" smtClean="0"/>
            <a:t>Гордость</a:t>
          </a:r>
          <a:endParaRPr lang="ru-RU" dirty="0"/>
        </a:p>
      </dgm:t>
    </dgm:pt>
    <dgm:pt modelId="{2BC55664-C668-4B55-8E99-4BBC86BF5CCE}" type="parTrans" cxnId="{8722B1EB-D7EC-4C93-A99B-AC62F93CEFE0}">
      <dgm:prSet/>
      <dgm:spPr/>
      <dgm:t>
        <a:bodyPr/>
        <a:lstStyle/>
        <a:p>
          <a:endParaRPr lang="ru-RU"/>
        </a:p>
      </dgm:t>
    </dgm:pt>
    <dgm:pt modelId="{B1B0BD96-94DE-49D2-BDDE-2EB9DB39DCF3}" type="sibTrans" cxnId="{8722B1EB-D7EC-4C93-A99B-AC62F93CEFE0}">
      <dgm:prSet/>
      <dgm:spPr/>
      <dgm:t>
        <a:bodyPr/>
        <a:lstStyle/>
        <a:p>
          <a:endParaRPr lang="ru-RU"/>
        </a:p>
      </dgm:t>
    </dgm:pt>
    <dgm:pt modelId="{D505E04F-C1E8-4048-9337-3F55E4909D05}">
      <dgm:prSet/>
      <dgm:spPr/>
      <dgm:t>
        <a:bodyPr/>
        <a:lstStyle/>
        <a:p>
          <a:r>
            <a:rPr lang="ru-RU" dirty="0" smtClean="0"/>
            <a:t>Любовь</a:t>
          </a:r>
          <a:endParaRPr lang="ru-RU" dirty="0"/>
        </a:p>
      </dgm:t>
    </dgm:pt>
    <dgm:pt modelId="{FA9D096E-D11D-495D-98E7-5D091976CC81}" type="parTrans" cxnId="{9F0C32FB-D37C-468C-AF30-DBA4E9D55779}">
      <dgm:prSet/>
      <dgm:spPr/>
      <dgm:t>
        <a:bodyPr/>
        <a:lstStyle/>
        <a:p>
          <a:endParaRPr lang="ru-RU"/>
        </a:p>
      </dgm:t>
    </dgm:pt>
    <dgm:pt modelId="{4735F710-671D-477A-87F2-D5415D235077}" type="sibTrans" cxnId="{9F0C32FB-D37C-468C-AF30-DBA4E9D55779}">
      <dgm:prSet/>
      <dgm:spPr/>
      <dgm:t>
        <a:bodyPr/>
        <a:lstStyle/>
        <a:p>
          <a:endParaRPr lang="ru-RU"/>
        </a:p>
      </dgm:t>
    </dgm:pt>
    <dgm:pt modelId="{65AB2831-081A-40AB-91C7-D08953CF5BA3}" type="pres">
      <dgm:prSet presAssocID="{D8CCF8CB-01FA-4936-871C-08462A576B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11673D-F6B1-456D-91C9-B70D1D0BFFEE}" type="pres">
      <dgm:prSet presAssocID="{AA0E5BB5-CB3C-4869-9F0D-08C7AF5C83D9}" presName="vertFlow" presStyleCnt="0"/>
      <dgm:spPr/>
      <dgm:t>
        <a:bodyPr/>
        <a:lstStyle/>
        <a:p>
          <a:endParaRPr lang="ru-RU"/>
        </a:p>
      </dgm:t>
    </dgm:pt>
    <dgm:pt modelId="{9DA222CF-1F39-4E67-AAB8-5464E525801E}" type="pres">
      <dgm:prSet presAssocID="{AA0E5BB5-CB3C-4869-9F0D-08C7AF5C83D9}" presName="header" presStyleLbl="node1" presStyleIdx="0" presStyleCnt="2"/>
      <dgm:spPr/>
      <dgm:t>
        <a:bodyPr/>
        <a:lstStyle/>
        <a:p>
          <a:endParaRPr lang="ru-RU"/>
        </a:p>
      </dgm:t>
    </dgm:pt>
    <dgm:pt modelId="{080EA7F3-65DA-46CD-93D0-107F09617D76}" type="pres">
      <dgm:prSet presAssocID="{94BD4C56-FB4B-465A-A1E1-DA9CB770BDCE}" presName="parTrans" presStyleLbl="sibTrans2D1" presStyleIdx="0" presStyleCnt="14"/>
      <dgm:spPr/>
      <dgm:t>
        <a:bodyPr/>
        <a:lstStyle/>
        <a:p>
          <a:endParaRPr lang="ru-RU"/>
        </a:p>
      </dgm:t>
    </dgm:pt>
    <dgm:pt modelId="{70A47150-D1EB-43FC-98C9-32C361D64896}" type="pres">
      <dgm:prSet presAssocID="{843C1B14-4FC6-43D4-82D5-78D798F06375}" presName="child" presStyleLbl="alignAccFollow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0BB0B-C0E9-4CA6-8E16-BBAE56B8F472}" type="pres">
      <dgm:prSet presAssocID="{C518163D-2713-4DC9-A6CA-40ADB9F997D0}" presName="sibTrans" presStyleLbl="sibTrans2D1" presStyleIdx="1" presStyleCnt="14"/>
      <dgm:spPr/>
      <dgm:t>
        <a:bodyPr/>
        <a:lstStyle/>
        <a:p>
          <a:endParaRPr lang="ru-RU"/>
        </a:p>
      </dgm:t>
    </dgm:pt>
    <dgm:pt modelId="{5AAEA95A-023B-4CDB-9877-323F33AEF026}" type="pres">
      <dgm:prSet presAssocID="{8672EC4C-FF05-49C2-B7BF-FF3B28813A6E}" presName="child" presStyleLbl="alignAccFollow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D344E2-04C9-4828-87E6-66A7630652B6}" type="pres">
      <dgm:prSet presAssocID="{4E09C63B-FE87-4900-BE87-D32009240381}" presName="sibTrans" presStyleLbl="sibTrans2D1" presStyleIdx="2" presStyleCnt="14"/>
      <dgm:spPr/>
      <dgm:t>
        <a:bodyPr/>
        <a:lstStyle/>
        <a:p>
          <a:endParaRPr lang="ru-RU"/>
        </a:p>
      </dgm:t>
    </dgm:pt>
    <dgm:pt modelId="{043ECB7B-6F8B-4DB8-B461-D95489BD12F3}" type="pres">
      <dgm:prSet presAssocID="{6D1AA97A-729B-4BFB-B100-E6299F2FE9FE}" presName="child" presStyleLbl="alignAccFollow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952CD-60D4-4805-87FC-31B7EE9A97DE}" type="pres">
      <dgm:prSet presAssocID="{580B0E72-F282-4591-AE42-D4AB4A2421A6}" presName="sibTrans" presStyleLbl="sibTrans2D1" presStyleIdx="3" presStyleCnt="14"/>
      <dgm:spPr/>
      <dgm:t>
        <a:bodyPr/>
        <a:lstStyle/>
        <a:p>
          <a:endParaRPr lang="ru-RU"/>
        </a:p>
      </dgm:t>
    </dgm:pt>
    <dgm:pt modelId="{D405B2BD-76E9-42DA-A054-23D3CC5FC057}" type="pres">
      <dgm:prSet presAssocID="{B09A6935-3A1D-4209-B191-D262A8186DB1}" presName="child" presStyleLbl="alignAccFollow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47ACCE-CD39-4C9D-B673-8D771BD36754}" type="pres">
      <dgm:prSet presAssocID="{2DA23B26-6EB1-4D5D-8481-B0A49D200DCB}" presName="sibTrans" presStyleLbl="sibTrans2D1" presStyleIdx="4" presStyleCnt="14"/>
      <dgm:spPr/>
      <dgm:t>
        <a:bodyPr/>
        <a:lstStyle/>
        <a:p>
          <a:endParaRPr lang="ru-RU"/>
        </a:p>
      </dgm:t>
    </dgm:pt>
    <dgm:pt modelId="{D7DF0E4B-FFDA-4981-8472-E8E09CEA6452}" type="pres">
      <dgm:prSet presAssocID="{2063EA49-18E5-44D2-AC82-0A4531683878}" presName="child" presStyleLbl="alignAccFollow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55809-6EB7-4D2E-A7E5-4B96554F66FD}" type="pres">
      <dgm:prSet presAssocID="{5011CE73-956D-43FF-880E-6DEF4C3B77EF}" presName="sibTrans" presStyleLbl="sibTrans2D1" presStyleIdx="5" presStyleCnt="14"/>
      <dgm:spPr/>
      <dgm:t>
        <a:bodyPr/>
        <a:lstStyle/>
        <a:p>
          <a:endParaRPr lang="ru-RU"/>
        </a:p>
      </dgm:t>
    </dgm:pt>
    <dgm:pt modelId="{E7C96D3F-4ACC-4E74-8125-31FFF16714A5}" type="pres">
      <dgm:prSet presAssocID="{1732F992-57F7-4ED6-8079-BD9196CD791B}" presName="child" presStyleLbl="alignAccFollow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C7623B-F00B-4070-8308-6CB9DA29C7B4}" type="pres">
      <dgm:prSet presAssocID="{D1BECFBD-8329-4392-85C7-C6BE3905464F}" presName="sibTrans" presStyleLbl="sibTrans2D1" presStyleIdx="6" presStyleCnt="14"/>
      <dgm:spPr/>
      <dgm:t>
        <a:bodyPr/>
        <a:lstStyle/>
        <a:p>
          <a:endParaRPr lang="ru-RU"/>
        </a:p>
      </dgm:t>
    </dgm:pt>
    <dgm:pt modelId="{E0E12A96-A915-44F0-8715-1E3B9E70B093}" type="pres">
      <dgm:prSet presAssocID="{DD247EC3-7B4E-4BA6-B54F-FED6E1EEC97E}" presName="child" presStyleLbl="alignAccFollow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A2FFB-6488-4A37-9CFA-D8C059697DD3}" type="pres">
      <dgm:prSet presAssocID="{AA0E5BB5-CB3C-4869-9F0D-08C7AF5C83D9}" presName="hSp" presStyleCnt="0"/>
      <dgm:spPr/>
      <dgm:t>
        <a:bodyPr/>
        <a:lstStyle/>
        <a:p>
          <a:endParaRPr lang="ru-RU"/>
        </a:p>
      </dgm:t>
    </dgm:pt>
    <dgm:pt modelId="{8EEEE879-4935-43B2-968A-00F4917558FB}" type="pres">
      <dgm:prSet presAssocID="{2A08973D-A900-4406-9804-67445012807A}" presName="vertFlow" presStyleCnt="0"/>
      <dgm:spPr/>
      <dgm:t>
        <a:bodyPr/>
        <a:lstStyle/>
        <a:p>
          <a:endParaRPr lang="ru-RU"/>
        </a:p>
      </dgm:t>
    </dgm:pt>
    <dgm:pt modelId="{E548AFB9-3F07-4E9D-98DA-506B367BDE3B}" type="pres">
      <dgm:prSet presAssocID="{2A08973D-A900-4406-9804-67445012807A}" presName="header" presStyleLbl="node1" presStyleIdx="1" presStyleCnt="2"/>
      <dgm:spPr/>
      <dgm:t>
        <a:bodyPr/>
        <a:lstStyle/>
        <a:p>
          <a:endParaRPr lang="ru-RU"/>
        </a:p>
      </dgm:t>
    </dgm:pt>
    <dgm:pt modelId="{2296FBB8-0C2B-4F51-8331-36DCB9860C82}" type="pres">
      <dgm:prSet presAssocID="{BC240C5F-9DA2-4641-8C22-2DBC17182D71}" presName="parTrans" presStyleLbl="sibTrans2D1" presStyleIdx="7" presStyleCnt="14"/>
      <dgm:spPr/>
      <dgm:t>
        <a:bodyPr/>
        <a:lstStyle/>
        <a:p>
          <a:endParaRPr lang="ru-RU"/>
        </a:p>
      </dgm:t>
    </dgm:pt>
    <dgm:pt modelId="{17CA1ACE-82E2-4717-AAAA-E473E506E0D1}" type="pres">
      <dgm:prSet presAssocID="{67E91E43-BD5E-4370-A084-BC40E80E0D61}" presName="child" presStyleLbl="alignAccFollow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0613F-30D7-41C0-BB0C-8CD2660EC6AF}" type="pres">
      <dgm:prSet presAssocID="{8A569763-099D-4301-815D-967279F3F76C}" presName="sibTrans" presStyleLbl="sibTrans2D1" presStyleIdx="8" presStyleCnt="14"/>
      <dgm:spPr/>
      <dgm:t>
        <a:bodyPr/>
        <a:lstStyle/>
        <a:p>
          <a:endParaRPr lang="ru-RU"/>
        </a:p>
      </dgm:t>
    </dgm:pt>
    <dgm:pt modelId="{874DC03B-2E0A-4278-9A1F-F60DEC59B4AC}" type="pres">
      <dgm:prSet presAssocID="{8D44F805-B29A-4544-90F1-CE11E3EB1AB9}" presName="child" presStyleLbl="alignAccFollow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5AF4C0-3861-4A21-86AA-2DA666F4260F}" type="pres">
      <dgm:prSet presAssocID="{47D0B8B7-F8CD-43E9-926F-2CAE70AF60A7}" presName="sibTrans" presStyleLbl="sibTrans2D1" presStyleIdx="9" presStyleCnt="14"/>
      <dgm:spPr/>
      <dgm:t>
        <a:bodyPr/>
        <a:lstStyle/>
        <a:p>
          <a:endParaRPr lang="ru-RU"/>
        </a:p>
      </dgm:t>
    </dgm:pt>
    <dgm:pt modelId="{BC32FBF7-7770-4559-87AD-0F200B428861}" type="pres">
      <dgm:prSet presAssocID="{BB3D03D1-9410-42EF-A498-9ED206F17947}" presName="child" presStyleLbl="alignAccFollow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A9A815-93DA-4BBA-A770-54C4415EA907}" type="pres">
      <dgm:prSet presAssocID="{E03163BB-61EE-4BE0-82E0-F1EE612FBC31}" presName="sibTrans" presStyleLbl="sibTrans2D1" presStyleIdx="10" presStyleCnt="14"/>
      <dgm:spPr/>
      <dgm:t>
        <a:bodyPr/>
        <a:lstStyle/>
        <a:p>
          <a:endParaRPr lang="ru-RU"/>
        </a:p>
      </dgm:t>
    </dgm:pt>
    <dgm:pt modelId="{2554A510-92C9-4D87-AD7E-DEBF1B323F2A}" type="pres">
      <dgm:prSet presAssocID="{15945DD3-AADC-4F1B-8BC0-C9C8FC0A466A}" presName="child" presStyleLbl="alignAccFollow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B8781-088F-4FA9-AF2B-B133B191CB3A}" type="pres">
      <dgm:prSet presAssocID="{FCC9458E-2C57-427F-B6E0-2712470F95CB}" presName="sibTrans" presStyleLbl="sibTrans2D1" presStyleIdx="11" presStyleCnt="14"/>
      <dgm:spPr/>
      <dgm:t>
        <a:bodyPr/>
        <a:lstStyle/>
        <a:p>
          <a:endParaRPr lang="ru-RU"/>
        </a:p>
      </dgm:t>
    </dgm:pt>
    <dgm:pt modelId="{FA7AEB5D-2823-49E3-B04E-ED4DFBF38C1A}" type="pres">
      <dgm:prSet presAssocID="{31B98156-1696-49A7-81C6-878AC129851A}" presName="child" presStyleLbl="alignAccFollow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38820-ABE2-4B7C-926F-3EAFE03F4066}" type="pres">
      <dgm:prSet presAssocID="{86A2649A-2DDA-4A9B-A4CF-B2AF96A6FFAE}" presName="sibTrans" presStyleLbl="sibTrans2D1" presStyleIdx="12" presStyleCnt="14"/>
      <dgm:spPr/>
      <dgm:t>
        <a:bodyPr/>
        <a:lstStyle/>
        <a:p>
          <a:endParaRPr lang="ru-RU"/>
        </a:p>
      </dgm:t>
    </dgm:pt>
    <dgm:pt modelId="{4AAD642F-C7B8-4066-9D7A-986A79662D14}" type="pres">
      <dgm:prSet presAssocID="{1E9280D0-CEDA-4420-8168-3D1D38E9A896}" presName="child" presStyleLbl="alignAccFollow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5FE924-91B6-497A-BE91-28636E9E5F3E}" type="pres">
      <dgm:prSet presAssocID="{96D894F0-4D0B-4341-B2B2-EC191D3F9FBE}" presName="sibTrans" presStyleLbl="sibTrans2D1" presStyleIdx="13" presStyleCnt="14"/>
      <dgm:spPr/>
      <dgm:t>
        <a:bodyPr/>
        <a:lstStyle/>
        <a:p>
          <a:endParaRPr lang="ru-RU"/>
        </a:p>
      </dgm:t>
    </dgm:pt>
    <dgm:pt modelId="{C0074DA3-5D2F-45DA-99D4-B639CA743DB2}" type="pres">
      <dgm:prSet presAssocID="{D505E04F-C1E8-4048-9337-3F55E4909D05}" presName="child" presStyleLbl="alignAccFollow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7C204B-2A02-4952-BE05-814A6A04EF97}" type="presOf" srcId="{96D894F0-4D0B-4341-B2B2-EC191D3F9FBE}" destId="{305FE924-91B6-497A-BE91-28636E9E5F3E}" srcOrd="0" destOrd="0" presId="urn:microsoft.com/office/officeart/2005/8/layout/lProcess1"/>
    <dgm:cxn modelId="{516649D6-7177-4F28-B9BC-0573282DAAB9}" type="presOf" srcId="{86A2649A-2DDA-4A9B-A4CF-B2AF96A6FFAE}" destId="{83438820-ABE2-4B7C-926F-3EAFE03F4066}" srcOrd="0" destOrd="0" presId="urn:microsoft.com/office/officeart/2005/8/layout/lProcess1"/>
    <dgm:cxn modelId="{F908CBDD-4FB2-4B2C-AD0C-F58CAE52D418}" type="presOf" srcId="{E03163BB-61EE-4BE0-82E0-F1EE612FBC31}" destId="{53A9A815-93DA-4BBA-A770-54C4415EA907}" srcOrd="0" destOrd="0" presId="urn:microsoft.com/office/officeart/2005/8/layout/lProcess1"/>
    <dgm:cxn modelId="{5125E1B5-5263-4DA8-B650-588AD3DA609A}" type="presOf" srcId="{1732F992-57F7-4ED6-8079-BD9196CD791B}" destId="{E7C96D3F-4ACC-4E74-8125-31FFF16714A5}" srcOrd="0" destOrd="0" presId="urn:microsoft.com/office/officeart/2005/8/layout/lProcess1"/>
    <dgm:cxn modelId="{D729DC4C-E8B2-4240-B93E-99E3F532A335}" srcId="{AA0E5BB5-CB3C-4869-9F0D-08C7AF5C83D9}" destId="{6D1AA97A-729B-4BFB-B100-E6299F2FE9FE}" srcOrd="2" destOrd="0" parTransId="{F1574758-2587-40A1-8D5C-3182D454B5BA}" sibTransId="{580B0E72-F282-4591-AE42-D4AB4A2421A6}"/>
    <dgm:cxn modelId="{A0A2E4BD-D7C3-47CD-92D0-D92E5F32FE23}" srcId="{AA0E5BB5-CB3C-4869-9F0D-08C7AF5C83D9}" destId="{843C1B14-4FC6-43D4-82D5-78D798F06375}" srcOrd="0" destOrd="0" parTransId="{94BD4C56-FB4B-465A-A1E1-DA9CB770BDCE}" sibTransId="{C518163D-2713-4DC9-A6CA-40ADB9F997D0}"/>
    <dgm:cxn modelId="{BBAA4D4C-D147-43C7-A20B-21C6356C1405}" type="presOf" srcId="{94BD4C56-FB4B-465A-A1E1-DA9CB770BDCE}" destId="{080EA7F3-65DA-46CD-93D0-107F09617D76}" srcOrd="0" destOrd="0" presId="urn:microsoft.com/office/officeart/2005/8/layout/lProcess1"/>
    <dgm:cxn modelId="{A43A85AF-B1E6-4752-91DA-FDBBB10BFBA8}" srcId="{2A08973D-A900-4406-9804-67445012807A}" destId="{8D44F805-B29A-4544-90F1-CE11E3EB1AB9}" srcOrd="1" destOrd="0" parTransId="{4365020B-5D09-410B-8E64-83D7B4B024CA}" sibTransId="{47D0B8B7-F8CD-43E9-926F-2CAE70AF60A7}"/>
    <dgm:cxn modelId="{750F2CDD-037C-4469-BABF-211F9AA2D3E0}" srcId="{D8CCF8CB-01FA-4936-871C-08462A576BB3}" destId="{2A08973D-A900-4406-9804-67445012807A}" srcOrd="1" destOrd="0" parTransId="{BEFF2EC4-5D38-415B-8B1E-28DD55CAE9A6}" sibTransId="{515C5789-66E2-4F84-A2DF-C5927C7EDAD4}"/>
    <dgm:cxn modelId="{233F99DD-128C-46F5-A2F5-AB2838C772ED}" type="presOf" srcId="{2063EA49-18E5-44D2-AC82-0A4531683878}" destId="{D7DF0E4B-FFDA-4981-8472-E8E09CEA6452}" srcOrd="0" destOrd="0" presId="urn:microsoft.com/office/officeart/2005/8/layout/lProcess1"/>
    <dgm:cxn modelId="{A7120EB3-BCFE-45A2-A20F-AC5BCA98B3C5}" type="presOf" srcId="{AA0E5BB5-CB3C-4869-9F0D-08C7AF5C83D9}" destId="{9DA222CF-1F39-4E67-AAB8-5464E525801E}" srcOrd="0" destOrd="0" presId="urn:microsoft.com/office/officeart/2005/8/layout/lProcess1"/>
    <dgm:cxn modelId="{3F980A76-D799-44BE-8136-62C1DCE2FF8B}" srcId="{AA0E5BB5-CB3C-4869-9F0D-08C7AF5C83D9}" destId="{2063EA49-18E5-44D2-AC82-0A4531683878}" srcOrd="4" destOrd="0" parTransId="{A9F94507-6FD8-4D32-9906-C6563E584AB1}" sibTransId="{5011CE73-956D-43FF-880E-6DEF4C3B77EF}"/>
    <dgm:cxn modelId="{5F2281DF-F73B-4D4E-817D-79728CCA21FD}" type="presOf" srcId="{67E91E43-BD5E-4370-A084-BC40E80E0D61}" destId="{17CA1ACE-82E2-4717-AAAA-E473E506E0D1}" srcOrd="0" destOrd="0" presId="urn:microsoft.com/office/officeart/2005/8/layout/lProcess1"/>
    <dgm:cxn modelId="{2FE10744-DCF4-4485-95F2-EAEEFB044ECC}" type="presOf" srcId="{1E9280D0-CEDA-4420-8168-3D1D38E9A896}" destId="{4AAD642F-C7B8-4066-9D7A-986A79662D14}" srcOrd="0" destOrd="0" presId="urn:microsoft.com/office/officeart/2005/8/layout/lProcess1"/>
    <dgm:cxn modelId="{98AD4020-BC93-4E7C-BAE4-3F8E1EA96818}" srcId="{2A08973D-A900-4406-9804-67445012807A}" destId="{31B98156-1696-49A7-81C6-878AC129851A}" srcOrd="4" destOrd="0" parTransId="{84482BB6-C5CA-409A-A104-47F6E3F8838D}" sibTransId="{86A2649A-2DDA-4A9B-A4CF-B2AF96A6FFAE}"/>
    <dgm:cxn modelId="{665756B4-A934-4E1A-B2A7-B83277774B85}" srcId="{AA0E5BB5-CB3C-4869-9F0D-08C7AF5C83D9}" destId="{B09A6935-3A1D-4209-B191-D262A8186DB1}" srcOrd="3" destOrd="0" parTransId="{C5196D5D-5DD8-4C76-A0F2-5B601C08624E}" sibTransId="{2DA23B26-6EB1-4D5D-8481-B0A49D200DCB}"/>
    <dgm:cxn modelId="{E1B0FC24-55A7-4E45-A619-DB096983CD6D}" srcId="{2A08973D-A900-4406-9804-67445012807A}" destId="{1E9280D0-CEDA-4420-8168-3D1D38E9A896}" srcOrd="5" destOrd="0" parTransId="{7A645C5B-EC95-4F99-964D-AFDB15F0B6D8}" sibTransId="{96D894F0-4D0B-4341-B2B2-EC191D3F9FBE}"/>
    <dgm:cxn modelId="{058727F4-1504-49B1-8D35-ECE0DAD526C5}" type="presOf" srcId="{843C1B14-4FC6-43D4-82D5-78D798F06375}" destId="{70A47150-D1EB-43FC-98C9-32C361D64896}" srcOrd="0" destOrd="0" presId="urn:microsoft.com/office/officeart/2005/8/layout/lProcess1"/>
    <dgm:cxn modelId="{FC02B701-F954-46B3-830B-CAD70AA29A18}" type="presOf" srcId="{8A569763-099D-4301-815D-967279F3F76C}" destId="{C2F0613F-30D7-41C0-BB0C-8CD2660EC6AF}" srcOrd="0" destOrd="0" presId="urn:microsoft.com/office/officeart/2005/8/layout/lProcess1"/>
    <dgm:cxn modelId="{3A366678-438D-4EA0-9683-5FB9A6E2B77F}" type="presOf" srcId="{FCC9458E-2C57-427F-B6E0-2712470F95CB}" destId="{FE9B8781-088F-4FA9-AF2B-B133B191CB3A}" srcOrd="0" destOrd="0" presId="urn:microsoft.com/office/officeart/2005/8/layout/lProcess1"/>
    <dgm:cxn modelId="{9250CEB5-8CDF-4635-A764-3F60481D4589}" type="presOf" srcId="{5011CE73-956D-43FF-880E-6DEF4C3B77EF}" destId="{E9155809-6EB7-4D2E-A7E5-4B96554F66FD}" srcOrd="0" destOrd="0" presId="urn:microsoft.com/office/officeart/2005/8/layout/lProcess1"/>
    <dgm:cxn modelId="{D3D6ABE5-ADD1-4B11-A0B1-C7FEDE46E5F6}" type="presOf" srcId="{2A08973D-A900-4406-9804-67445012807A}" destId="{E548AFB9-3F07-4E9D-98DA-506B367BDE3B}" srcOrd="0" destOrd="0" presId="urn:microsoft.com/office/officeart/2005/8/layout/lProcess1"/>
    <dgm:cxn modelId="{1D67C6BF-EA1C-4D6D-BDA8-44AE484BAEA3}" type="presOf" srcId="{DD247EC3-7B4E-4BA6-B54F-FED6E1EEC97E}" destId="{E0E12A96-A915-44F0-8715-1E3B9E70B093}" srcOrd="0" destOrd="0" presId="urn:microsoft.com/office/officeart/2005/8/layout/lProcess1"/>
    <dgm:cxn modelId="{DCF8AE24-638A-4701-AB94-D4DCC54396AD}" srcId="{2A08973D-A900-4406-9804-67445012807A}" destId="{15945DD3-AADC-4F1B-8BC0-C9C8FC0A466A}" srcOrd="3" destOrd="0" parTransId="{08933358-49AD-4371-A984-C7D9A2494AED}" sibTransId="{FCC9458E-2C57-427F-B6E0-2712470F95CB}"/>
    <dgm:cxn modelId="{BCD6D5DD-DCD3-47A7-9C81-3DF568608B1A}" type="presOf" srcId="{BB3D03D1-9410-42EF-A498-9ED206F17947}" destId="{BC32FBF7-7770-4559-87AD-0F200B428861}" srcOrd="0" destOrd="0" presId="urn:microsoft.com/office/officeart/2005/8/layout/lProcess1"/>
    <dgm:cxn modelId="{1B36CA54-F3B8-4CF6-BE05-B70C868CB648}" type="presOf" srcId="{2DA23B26-6EB1-4D5D-8481-B0A49D200DCB}" destId="{8D47ACCE-CD39-4C9D-B673-8D771BD36754}" srcOrd="0" destOrd="0" presId="urn:microsoft.com/office/officeart/2005/8/layout/lProcess1"/>
    <dgm:cxn modelId="{2FC40A47-C158-4119-B675-F9B4CAF503D7}" type="presOf" srcId="{B09A6935-3A1D-4209-B191-D262A8186DB1}" destId="{D405B2BD-76E9-42DA-A054-23D3CC5FC057}" srcOrd="0" destOrd="0" presId="urn:microsoft.com/office/officeart/2005/8/layout/lProcess1"/>
    <dgm:cxn modelId="{C1E31E69-C946-4F42-88FF-7EBF73C8E9FC}" type="presOf" srcId="{31B98156-1696-49A7-81C6-878AC129851A}" destId="{FA7AEB5D-2823-49E3-B04E-ED4DFBF38C1A}" srcOrd="0" destOrd="0" presId="urn:microsoft.com/office/officeart/2005/8/layout/lProcess1"/>
    <dgm:cxn modelId="{664850C4-6031-45E7-899B-8363CFF6D36A}" srcId="{AA0E5BB5-CB3C-4869-9F0D-08C7AF5C83D9}" destId="{8672EC4C-FF05-49C2-B7BF-FF3B28813A6E}" srcOrd="1" destOrd="0" parTransId="{EE069907-F370-4AA3-8B82-1F02017BA124}" sibTransId="{4E09C63B-FE87-4900-BE87-D32009240381}"/>
    <dgm:cxn modelId="{CCEBB1BD-BF82-4EF8-AC7D-03F223769D7F}" type="presOf" srcId="{D8CCF8CB-01FA-4936-871C-08462A576BB3}" destId="{65AB2831-081A-40AB-91C7-D08953CF5BA3}" srcOrd="0" destOrd="0" presId="urn:microsoft.com/office/officeart/2005/8/layout/lProcess1"/>
    <dgm:cxn modelId="{DAC800BC-A375-4BC2-B1CB-C92311ECB312}" type="presOf" srcId="{4E09C63B-FE87-4900-BE87-D32009240381}" destId="{41D344E2-04C9-4828-87E6-66A7630652B6}" srcOrd="0" destOrd="0" presId="urn:microsoft.com/office/officeart/2005/8/layout/lProcess1"/>
    <dgm:cxn modelId="{018310BE-14D8-4C21-A49F-D4D72BDE5F6B}" srcId="{2A08973D-A900-4406-9804-67445012807A}" destId="{BB3D03D1-9410-42EF-A498-9ED206F17947}" srcOrd="2" destOrd="0" parTransId="{5D6B9854-6347-4E13-9518-4457BEBA654B}" sibTransId="{E03163BB-61EE-4BE0-82E0-F1EE612FBC31}"/>
    <dgm:cxn modelId="{D3C9A0A7-FCE1-4DEE-B61D-502E93DB64AA}" srcId="{2A08973D-A900-4406-9804-67445012807A}" destId="{67E91E43-BD5E-4370-A084-BC40E80E0D61}" srcOrd="0" destOrd="0" parTransId="{BC240C5F-9DA2-4641-8C22-2DBC17182D71}" sibTransId="{8A569763-099D-4301-815D-967279F3F76C}"/>
    <dgm:cxn modelId="{F1C35FC8-DBF9-4C78-ABBC-5DFF8E920FE9}" type="presOf" srcId="{BC240C5F-9DA2-4641-8C22-2DBC17182D71}" destId="{2296FBB8-0C2B-4F51-8331-36DCB9860C82}" srcOrd="0" destOrd="0" presId="urn:microsoft.com/office/officeart/2005/8/layout/lProcess1"/>
    <dgm:cxn modelId="{603AF22A-856D-48C7-93C5-0C8B465AC526}" type="presOf" srcId="{8672EC4C-FF05-49C2-B7BF-FF3B28813A6E}" destId="{5AAEA95A-023B-4CDB-9877-323F33AEF026}" srcOrd="0" destOrd="0" presId="urn:microsoft.com/office/officeart/2005/8/layout/lProcess1"/>
    <dgm:cxn modelId="{E15E2387-9002-4906-BE8A-70FC95651FC2}" type="presOf" srcId="{15945DD3-AADC-4F1B-8BC0-C9C8FC0A466A}" destId="{2554A510-92C9-4D87-AD7E-DEBF1B323F2A}" srcOrd="0" destOrd="0" presId="urn:microsoft.com/office/officeart/2005/8/layout/lProcess1"/>
    <dgm:cxn modelId="{26E0C7A4-AB1C-483E-B3BD-FDF945AA4EC0}" type="presOf" srcId="{D505E04F-C1E8-4048-9337-3F55E4909D05}" destId="{C0074DA3-5D2F-45DA-99D4-B639CA743DB2}" srcOrd="0" destOrd="0" presId="urn:microsoft.com/office/officeart/2005/8/layout/lProcess1"/>
    <dgm:cxn modelId="{8FFBC943-DCBE-48B8-B9A5-FA040D546AA6}" type="presOf" srcId="{47D0B8B7-F8CD-43E9-926F-2CAE70AF60A7}" destId="{045AF4C0-3861-4A21-86AA-2DA666F4260F}" srcOrd="0" destOrd="0" presId="urn:microsoft.com/office/officeart/2005/8/layout/lProcess1"/>
    <dgm:cxn modelId="{14F0BAE8-BD7B-4833-AD08-2D687636A1C3}" type="presOf" srcId="{C518163D-2713-4DC9-A6CA-40ADB9F997D0}" destId="{65C0BB0B-C0E9-4CA6-8E16-BBAE56B8F472}" srcOrd="0" destOrd="0" presId="urn:microsoft.com/office/officeart/2005/8/layout/lProcess1"/>
    <dgm:cxn modelId="{53D2F904-2E42-4F2A-AFA7-8FC26E7A51D3}" type="presOf" srcId="{8D44F805-B29A-4544-90F1-CE11E3EB1AB9}" destId="{874DC03B-2E0A-4278-9A1F-F60DEC59B4AC}" srcOrd="0" destOrd="0" presId="urn:microsoft.com/office/officeart/2005/8/layout/lProcess1"/>
    <dgm:cxn modelId="{9F0C32FB-D37C-468C-AF30-DBA4E9D55779}" srcId="{2A08973D-A900-4406-9804-67445012807A}" destId="{D505E04F-C1E8-4048-9337-3F55E4909D05}" srcOrd="6" destOrd="0" parTransId="{FA9D096E-D11D-495D-98E7-5D091976CC81}" sibTransId="{4735F710-671D-477A-87F2-D5415D235077}"/>
    <dgm:cxn modelId="{C94C732F-36DA-441B-8821-41DA4CBDFAEE}" type="presOf" srcId="{580B0E72-F282-4591-AE42-D4AB4A2421A6}" destId="{29D952CD-60D4-4805-87FC-31B7EE9A97DE}" srcOrd="0" destOrd="0" presId="urn:microsoft.com/office/officeart/2005/8/layout/lProcess1"/>
    <dgm:cxn modelId="{7ED61EA9-3560-4E1B-B7BB-60BBC75649CD}" type="presOf" srcId="{D1BECFBD-8329-4392-85C7-C6BE3905464F}" destId="{71C7623B-F00B-4070-8308-6CB9DA29C7B4}" srcOrd="0" destOrd="0" presId="urn:microsoft.com/office/officeart/2005/8/layout/lProcess1"/>
    <dgm:cxn modelId="{D7505A41-DD96-4BD1-BB5F-C8F7D1089AE3}" srcId="{AA0E5BB5-CB3C-4869-9F0D-08C7AF5C83D9}" destId="{1732F992-57F7-4ED6-8079-BD9196CD791B}" srcOrd="5" destOrd="0" parTransId="{EF0FA5C6-2DC2-47BC-8DA0-000FE4467B01}" sibTransId="{D1BECFBD-8329-4392-85C7-C6BE3905464F}"/>
    <dgm:cxn modelId="{A8A5DF08-B1D6-448D-B759-69CDBE66B104}" srcId="{D8CCF8CB-01FA-4936-871C-08462A576BB3}" destId="{AA0E5BB5-CB3C-4869-9F0D-08C7AF5C83D9}" srcOrd="0" destOrd="0" parTransId="{864FA24B-83F4-4658-A89B-75F463270671}" sibTransId="{04D3E33C-B01C-4FB0-A667-B741C17CB6D2}"/>
    <dgm:cxn modelId="{B8236F9A-DF69-428B-8AF3-2CCD5C7AC17C}" type="presOf" srcId="{6D1AA97A-729B-4BFB-B100-E6299F2FE9FE}" destId="{043ECB7B-6F8B-4DB8-B461-D95489BD12F3}" srcOrd="0" destOrd="0" presId="urn:microsoft.com/office/officeart/2005/8/layout/lProcess1"/>
    <dgm:cxn modelId="{8722B1EB-D7EC-4C93-A99B-AC62F93CEFE0}" srcId="{AA0E5BB5-CB3C-4869-9F0D-08C7AF5C83D9}" destId="{DD247EC3-7B4E-4BA6-B54F-FED6E1EEC97E}" srcOrd="6" destOrd="0" parTransId="{2BC55664-C668-4B55-8E99-4BBC86BF5CCE}" sibTransId="{B1B0BD96-94DE-49D2-BDDE-2EB9DB39DCF3}"/>
    <dgm:cxn modelId="{CF75B9A5-DC78-4C70-8BB5-809A1F949908}" type="presParOf" srcId="{65AB2831-081A-40AB-91C7-D08953CF5BA3}" destId="{3A11673D-F6B1-456D-91C9-B70D1D0BFFEE}" srcOrd="0" destOrd="0" presId="urn:microsoft.com/office/officeart/2005/8/layout/lProcess1"/>
    <dgm:cxn modelId="{B8616223-AAA2-4081-9CA3-6E5116AD443B}" type="presParOf" srcId="{3A11673D-F6B1-456D-91C9-B70D1D0BFFEE}" destId="{9DA222CF-1F39-4E67-AAB8-5464E525801E}" srcOrd="0" destOrd="0" presId="urn:microsoft.com/office/officeart/2005/8/layout/lProcess1"/>
    <dgm:cxn modelId="{B35D73B8-B979-45A1-B726-35DFE510AE19}" type="presParOf" srcId="{3A11673D-F6B1-456D-91C9-B70D1D0BFFEE}" destId="{080EA7F3-65DA-46CD-93D0-107F09617D76}" srcOrd="1" destOrd="0" presId="urn:microsoft.com/office/officeart/2005/8/layout/lProcess1"/>
    <dgm:cxn modelId="{61F2F20E-441A-4E23-ABDD-7F56ADA7E590}" type="presParOf" srcId="{3A11673D-F6B1-456D-91C9-B70D1D0BFFEE}" destId="{70A47150-D1EB-43FC-98C9-32C361D64896}" srcOrd="2" destOrd="0" presId="urn:microsoft.com/office/officeart/2005/8/layout/lProcess1"/>
    <dgm:cxn modelId="{D4574818-1FEB-4256-AB3A-04213CC87C06}" type="presParOf" srcId="{3A11673D-F6B1-456D-91C9-B70D1D0BFFEE}" destId="{65C0BB0B-C0E9-4CA6-8E16-BBAE56B8F472}" srcOrd="3" destOrd="0" presId="urn:microsoft.com/office/officeart/2005/8/layout/lProcess1"/>
    <dgm:cxn modelId="{3EB1AECA-D21C-48B5-BE52-6BB50A28CC44}" type="presParOf" srcId="{3A11673D-F6B1-456D-91C9-B70D1D0BFFEE}" destId="{5AAEA95A-023B-4CDB-9877-323F33AEF026}" srcOrd="4" destOrd="0" presId="urn:microsoft.com/office/officeart/2005/8/layout/lProcess1"/>
    <dgm:cxn modelId="{2E4FEB4A-C467-47AF-A8A2-501FD39674EC}" type="presParOf" srcId="{3A11673D-F6B1-456D-91C9-B70D1D0BFFEE}" destId="{41D344E2-04C9-4828-87E6-66A7630652B6}" srcOrd="5" destOrd="0" presId="urn:microsoft.com/office/officeart/2005/8/layout/lProcess1"/>
    <dgm:cxn modelId="{05CBC944-51CE-4DAE-847E-1DFF816F20A2}" type="presParOf" srcId="{3A11673D-F6B1-456D-91C9-B70D1D0BFFEE}" destId="{043ECB7B-6F8B-4DB8-B461-D95489BD12F3}" srcOrd="6" destOrd="0" presId="urn:microsoft.com/office/officeart/2005/8/layout/lProcess1"/>
    <dgm:cxn modelId="{8241A52A-D003-4FE2-9461-A0B0A9157C81}" type="presParOf" srcId="{3A11673D-F6B1-456D-91C9-B70D1D0BFFEE}" destId="{29D952CD-60D4-4805-87FC-31B7EE9A97DE}" srcOrd="7" destOrd="0" presId="urn:microsoft.com/office/officeart/2005/8/layout/lProcess1"/>
    <dgm:cxn modelId="{2D2CAD46-D39D-4694-8B87-6DBF41CC1943}" type="presParOf" srcId="{3A11673D-F6B1-456D-91C9-B70D1D0BFFEE}" destId="{D405B2BD-76E9-42DA-A054-23D3CC5FC057}" srcOrd="8" destOrd="0" presId="urn:microsoft.com/office/officeart/2005/8/layout/lProcess1"/>
    <dgm:cxn modelId="{D0868E0E-F533-4706-87CB-C8BC45652F4A}" type="presParOf" srcId="{3A11673D-F6B1-456D-91C9-B70D1D0BFFEE}" destId="{8D47ACCE-CD39-4C9D-B673-8D771BD36754}" srcOrd="9" destOrd="0" presId="urn:microsoft.com/office/officeart/2005/8/layout/lProcess1"/>
    <dgm:cxn modelId="{3E6A227F-ED5D-4E57-8D83-D785314D2D9A}" type="presParOf" srcId="{3A11673D-F6B1-456D-91C9-B70D1D0BFFEE}" destId="{D7DF0E4B-FFDA-4981-8472-E8E09CEA6452}" srcOrd="10" destOrd="0" presId="urn:microsoft.com/office/officeart/2005/8/layout/lProcess1"/>
    <dgm:cxn modelId="{0EAF3BF7-0F4A-4E39-9E18-F08ABD5A61CD}" type="presParOf" srcId="{3A11673D-F6B1-456D-91C9-B70D1D0BFFEE}" destId="{E9155809-6EB7-4D2E-A7E5-4B96554F66FD}" srcOrd="11" destOrd="0" presId="urn:microsoft.com/office/officeart/2005/8/layout/lProcess1"/>
    <dgm:cxn modelId="{F8B2949D-8CCC-4151-80BD-77EC3C2FB865}" type="presParOf" srcId="{3A11673D-F6B1-456D-91C9-B70D1D0BFFEE}" destId="{E7C96D3F-4ACC-4E74-8125-31FFF16714A5}" srcOrd="12" destOrd="0" presId="urn:microsoft.com/office/officeart/2005/8/layout/lProcess1"/>
    <dgm:cxn modelId="{A33FEAFA-B568-44E6-8F5F-1A7C57418DE7}" type="presParOf" srcId="{3A11673D-F6B1-456D-91C9-B70D1D0BFFEE}" destId="{71C7623B-F00B-4070-8308-6CB9DA29C7B4}" srcOrd="13" destOrd="0" presId="urn:microsoft.com/office/officeart/2005/8/layout/lProcess1"/>
    <dgm:cxn modelId="{FED7F403-A016-4954-A141-AD85A860CFB5}" type="presParOf" srcId="{3A11673D-F6B1-456D-91C9-B70D1D0BFFEE}" destId="{E0E12A96-A915-44F0-8715-1E3B9E70B093}" srcOrd="14" destOrd="0" presId="urn:microsoft.com/office/officeart/2005/8/layout/lProcess1"/>
    <dgm:cxn modelId="{8E32D7F8-8087-4A2E-A893-655AF59744AD}" type="presParOf" srcId="{65AB2831-081A-40AB-91C7-D08953CF5BA3}" destId="{08EA2FFB-6488-4A37-9CFA-D8C059697DD3}" srcOrd="1" destOrd="0" presId="urn:microsoft.com/office/officeart/2005/8/layout/lProcess1"/>
    <dgm:cxn modelId="{E67C8E28-773B-463B-AE1C-1241FB493CF5}" type="presParOf" srcId="{65AB2831-081A-40AB-91C7-D08953CF5BA3}" destId="{8EEEE879-4935-43B2-968A-00F4917558FB}" srcOrd="2" destOrd="0" presId="urn:microsoft.com/office/officeart/2005/8/layout/lProcess1"/>
    <dgm:cxn modelId="{18FA79C8-9892-4635-BD70-14CF3607AE2F}" type="presParOf" srcId="{8EEEE879-4935-43B2-968A-00F4917558FB}" destId="{E548AFB9-3F07-4E9D-98DA-506B367BDE3B}" srcOrd="0" destOrd="0" presId="urn:microsoft.com/office/officeart/2005/8/layout/lProcess1"/>
    <dgm:cxn modelId="{6D026464-9998-4D78-B6EC-E3EF576F9D43}" type="presParOf" srcId="{8EEEE879-4935-43B2-968A-00F4917558FB}" destId="{2296FBB8-0C2B-4F51-8331-36DCB9860C82}" srcOrd="1" destOrd="0" presId="urn:microsoft.com/office/officeart/2005/8/layout/lProcess1"/>
    <dgm:cxn modelId="{01AFF1AB-79A5-4EC1-A701-531A9E34102E}" type="presParOf" srcId="{8EEEE879-4935-43B2-968A-00F4917558FB}" destId="{17CA1ACE-82E2-4717-AAAA-E473E506E0D1}" srcOrd="2" destOrd="0" presId="urn:microsoft.com/office/officeart/2005/8/layout/lProcess1"/>
    <dgm:cxn modelId="{40FA6D58-FAF4-4FC6-9C0C-59E331CDE10C}" type="presParOf" srcId="{8EEEE879-4935-43B2-968A-00F4917558FB}" destId="{C2F0613F-30D7-41C0-BB0C-8CD2660EC6AF}" srcOrd="3" destOrd="0" presId="urn:microsoft.com/office/officeart/2005/8/layout/lProcess1"/>
    <dgm:cxn modelId="{E3821128-DD2D-4891-B182-2E735B63F8EE}" type="presParOf" srcId="{8EEEE879-4935-43B2-968A-00F4917558FB}" destId="{874DC03B-2E0A-4278-9A1F-F60DEC59B4AC}" srcOrd="4" destOrd="0" presId="urn:microsoft.com/office/officeart/2005/8/layout/lProcess1"/>
    <dgm:cxn modelId="{9EDD7E0B-B88B-4F8F-9286-BECCBF2B36DC}" type="presParOf" srcId="{8EEEE879-4935-43B2-968A-00F4917558FB}" destId="{045AF4C0-3861-4A21-86AA-2DA666F4260F}" srcOrd="5" destOrd="0" presId="urn:microsoft.com/office/officeart/2005/8/layout/lProcess1"/>
    <dgm:cxn modelId="{BEBB612F-1124-454E-9131-7FD7973AFDCC}" type="presParOf" srcId="{8EEEE879-4935-43B2-968A-00F4917558FB}" destId="{BC32FBF7-7770-4559-87AD-0F200B428861}" srcOrd="6" destOrd="0" presId="urn:microsoft.com/office/officeart/2005/8/layout/lProcess1"/>
    <dgm:cxn modelId="{B8A0A82D-220D-4623-BBB4-FC24786033F8}" type="presParOf" srcId="{8EEEE879-4935-43B2-968A-00F4917558FB}" destId="{53A9A815-93DA-4BBA-A770-54C4415EA907}" srcOrd="7" destOrd="0" presId="urn:microsoft.com/office/officeart/2005/8/layout/lProcess1"/>
    <dgm:cxn modelId="{F1B35786-E64B-4F46-8D5C-FDF6CD5B3D9A}" type="presParOf" srcId="{8EEEE879-4935-43B2-968A-00F4917558FB}" destId="{2554A510-92C9-4D87-AD7E-DEBF1B323F2A}" srcOrd="8" destOrd="0" presId="urn:microsoft.com/office/officeart/2005/8/layout/lProcess1"/>
    <dgm:cxn modelId="{21AD679E-5BE0-4819-8C49-060E726CD7D0}" type="presParOf" srcId="{8EEEE879-4935-43B2-968A-00F4917558FB}" destId="{FE9B8781-088F-4FA9-AF2B-B133B191CB3A}" srcOrd="9" destOrd="0" presId="urn:microsoft.com/office/officeart/2005/8/layout/lProcess1"/>
    <dgm:cxn modelId="{6D95D7B8-B912-4C83-8C5A-9F14EDFCC933}" type="presParOf" srcId="{8EEEE879-4935-43B2-968A-00F4917558FB}" destId="{FA7AEB5D-2823-49E3-B04E-ED4DFBF38C1A}" srcOrd="10" destOrd="0" presId="urn:microsoft.com/office/officeart/2005/8/layout/lProcess1"/>
    <dgm:cxn modelId="{D955DD0C-506E-4D14-8FC2-C417364B310C}" type="presParOf" srcId="{8EEEE879-4935-43B2-968A-00F4917558FB}" destId="{83438820-ABE2-4B7C-926F-3EAFE03F4066}" srcOrd="11" destOrd="0" presId="urn:microsoft.com/office/officeart/2005/8/layout/lProcess1"/>
    <dgm:cxn modelId="{261190AA-9B8B-455C-9687-6A133C6493CD}" type="presParOf" srcId="{8EEEE879-4935-43B2-968A-00F4917558FB}" destId="{4AAD642F-C7B8-4066-9D7A-986A79662D14}" srcOrd="12" destOrd="0" presId="urn:microsoft.com/office/officeart/2005/8/layout/lProcess1"/>
    <dgm:cxn modelId="{C8CDC9BD-5AF6-4306-83C7-5BFCDA0B03F5}" type="presParOf" srcId="{8EEEE879-4935-43B2-968A-00F4917558FB}" destId="{305FE924-91B6-497A-BE91-28636E9E5F3E}" srcOrd="13" destOrd="0" presId="urn:microsoft.com/office/officeart/2005/8/layout/lProcess1"/>
    <dgm:cxn modelId="{F21BCE3A-F874-4B30-8AF0-4FCD90DF8B36}" type="presParOf" srcId="{8EEEE879-4935-43B2-968A-00F4917558FB}" destId="{C0074DA3-5D2F-45DA-99D4-B639CA743DB2}" srcOrd="14" destOrd="0" presId="urn:microsoft.com/office/officeart/2005/8/layout/lProcess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70D4F-E973-47E0-B2A3-AE79F5145BA0}" type="datetimeFigureOut">
              <a:rPr lang="ru-RU" smtClean="0"/>
              <a:pPr/>
              <a:t>28.06.2020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AE09A-F77A-4DF1-9C50-811F827033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4233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5%20&#1082;&#1083;&#1072;&#1089;&#1089;\26.%20&#1054;&#1078;&#1080;&#1076;&#1072;&#1085;&#1080;&#1077;%20&#1051;&#1102;&#1073;&#1074;&#1080;\&#1054;&#1073;&#1080;&#1093;&#1086;&#1076;.%20&#1059;&#1095;&#1077;&#1073;&#1085;&#1080;&#1082;.%20&#1051;&#1080;&#1090;&#1091;&#1088;&#1075;&#1080;&#1103;%20-%20&#1057;&#1074;&#1103;&#1090;,%20&#1089;&#1074;&#1103;&#1090;,%20&#1089;&#1074;&#1103;&#1090;%20&#1043;&#1086;&#1089;&#1087;&#1086;&#1076;&#1100;%20&#1057;&#1072;&#1074;&#1072;&#1086;&#1092;_(YoSounds.ru).mp3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dmin\Desktop\Жданов Вл\Домик в сиреня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404"/>
            <a:ext cx="10177962" cy="7572404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5500702"/>
            <a:ext cx="8229600" cy="1214446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</a:rPr>
              <a:t>Я есть Пастырь добрый: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пастырь добрый полагает жизнь свою за овец.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Иисус Христос (Ин. 10, 11)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Admin\Downloads\Boris_Gleb_astrid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207170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nevinnomisskiy.ru/assets/images_cache/bf62e4d400757f11b1c2ae2e9ca74118.jpg"/>
          <p:cNvPicPr/>
          <p:nvPr/>
        </p:nvPicPr>
        <p:blipFill>
          <a:blip r:embed="rId3" cstate="print">
            <a:lum bright="10000"/>
          </a:blip>
          <a:srcRect b="4603"/>
          <a:stretch>
            <a:fillRect/>
          </a:stretch>
        </p:blipFill>
        <p:spPr bwMode="auto">
          <a:xfrm>
            <a:off x="214282" y="4572008"/>
            <a:ext cx="3975380" cy="2092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agia-ksenia.kz/wp-content/uploads/2018/09/pritcha-o-talantah.jpg"/>
          <p:cNvPicPr/>
          <p:nvPr/>
        </p:nvPicPr>
        <p:blipFill>
          <a:blip r:embed="rId4">
            <a:lum contrast="-10000"/>
          </a:blip>
          <a:srcRect l="7422" t="7447"/>
          <a:stretch>
            <a:fillRect/>
          </a:stretch>
        </p:blipFill>
        <p:spPr bwMode="auto">
          <a:xfrm>
            <a:off x="5820003" y="0"/>
            <a:ext cx="3323997" cy="2399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hranitel.club/wp-content/uploads/%D0%9F%D1%81%D0%B0%D0%BB%D1%82%D1%8B%D1%80%D1%8C-%D1%81%D1%82%D0%B0%D1%80%D0%BE%D0%BF%D0%B5%D1%87%D0%B0%D1%82%D0%BD%D1%8B%D0%B9-1024x69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5984" y="500042"/>
            <a:ext cx="3601974" cy="2377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semyaivera.ru/wp-content/uploads/2019/09/rebenok-v-hrame.-ispoved.jpg"/>
          <p:cNvPicPr/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2500298" y="2571744"/>
            <a:ext cx="3967734" cy="196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foma.ru/wp-content/uploads/fotos/online/online%202012/rojdestvo/icon_2.jpg"/>
          <p:cNvPicPr/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6429388" y="2928934"/>
            <a:ext cx="271461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Dmitriy\Мои документы\Downloads\774px-Hosios_Loukas_(diakonikon)_-_Daniel_in_the_lions'_den_0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4378147"/>
            <a:ext cx="2138934" cy="2479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resentation_of_Virgin_Mary_(icon)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2500330" cy="3286148"/>
          </a:xfrm>
          <a:prstGeom prst="rect">
            <a:avLst/>
          </a:prstGeom>
          <a:noFill/>
        </p:spPr>
      </p:pic>
      <p:pic>
        <p:nvPicPr>
          <p:cNvPr id="5" name="Рисунок 4" descr="https://avatars.mds.yandex.net/get-pdb/2177155/06c9e9ca-8681-4713-a274-aea5d6657305/s1200?webp=false"/>
          <p:cNvPicPr/>
          <p:nvPr/>
        </p:nvPicPr>
        <p:blipFill>
          <a:blip r:embed="rId3" cstate="print"/>
          <a:srcRect l="3717" t="2602" r="4434" b="2974"/>
          <a:stretch>
            <a:fillRect/>
          </a:stretch>
        </p:blipFill>
        <p:spPr bwMode="auto">
          <a:xfrm>
            <a:off x="6858016" y="357166"/>
            <a:ext cx="217814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Kazan moscow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36357" y="3643314"/>
            <a:ext cx="230764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zbyka.ru/wp-content/uploads/2017/04/2-voskr-rublev-tsl.jpg"/>
          <p:cNvPicPr/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000364" y="0"/>
            <a:ext cx="228601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Admin\Downloads\Чудо-Георгия-о-Змие-(икона).jpg"/>
          <p:cNvPicPr/>
          <p:nvPr/>
        </p:nvPicPr>
        <p:blipFill>
          <a:blip r:embed="rId6" cstate="print">
            <a:lum bright="10000"/>
          </a:blip>
          <a:srcRect/>
          <a:stretch>
            <a:fillRect/>
          </a:stretch>
        </p:blipFill>
        <p:spPr bwMode="auto">
          <a:xfrm>
            <a:off x="285720" y="3714752"/>
            <a:ext cx="22145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Admin\Downloads\St_Nicholas_Icon_Sinai_13th_century.jpg"/>
          <p:cNvPicPr/>
          <p:nvPr/>
        </p:nvPicPr>
        <p:blipFill>
          <a:blip r:embed="rId7" cstate="print">
            <a:lum bright="10000"/>
          </a:blip>
          <a:srcRect/>
          <a:stretch>
            <a:fillRect/>
          </a:stretch>
        </p:blipFill>
        <p:spPr bwMode="auto">
          <a:xfrm>
            <a:off x="2571736" y="3429000"/>
            <a:ext cx="200026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regnum.ru/uploads/pictures/news/2017/09/12/regnum_picture_1505203112252780_normal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2714620"/>
            <a:ext cx="221457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AA733C">
              <a:alpha val="48000"/>
            </a:srgbClr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Знания основ православной культуры нужны только тогда, когда помогают стать добрее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35842" name="Picture 2" descr="https://monateka.com/images_new/1583499791_15377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4114800" cy="2741486"/>
          </a:xfrm>
          <a:prstGeom prst="rect">
            <a:avLst/>
          </a:prstGeom>
          <a:noFill/>
        </p:spPr>
      </p:pic>
      <p:pic>
        <p:nvPicPr>
          <p:cNvPr id="35844" name="Picture 4" descr="https://predanie.clients-cdnnow.ru/uploads/media/thematic_page/0001/04/thumb_3779_thematic_page_hug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343400"/>
            <a:ext cx="4114800" cy="2741486"/>
          </a:xfrm>
          <a:prstGeom prst="rect">
            <a:avLst/>
          </a:prstGeom>
          <a:noFill/>
        </p:spPr>
      </p:pic>
      <p:pic>
        <p:nvPicPr>
          <p:cNvPr id="35846" name="Picture 6" descr="https://avatars.mds.yandex.net/get-pdb/1369813/afa0a9d3-1864-5619-9942-455c5a9ad3c6/s1200?webp=false"/>
          <p:cNvPicPr>
            <a:picLocks noChangeAspect="1" noChangeArrowheads="1"/>
          </p:cNvPicPr>
          <p:nvPr/>
        </p:nvPicPr>
        <p:blipFill>
          <a:blip r:embed="rId4"/>
          <a:srcRect t="9678" b="6452"/>
          <a:stretch>
            <a:fillRect/>
          </a:stretch>
        </p:blipFill>
        <p:spPr bwMode="auto">
          <a:xfrm>
            <a:off x="228600" y="4343400"/>
            <a:ext cx="4114800" cy="2588342"/>
          </a:xfrm>
          <a:prstGeom prst="rect">
            <a:avLst/>
          </a:prstGeom>
          <a:noFill/>
        </p:spPr>
      </p:pic>
      <p:pic>
        <p:nvPicPr>
          <p:cNvPr id="35848" name="Picture 8" descr="http://i.mycdn.me/i?r=AzEPZsRbOZEKgBhR0XGMT1Rkjlr6Gi3WYAul8wmBMN8GdaaKTM5SRkZCeTgDn6uOyic"/>
          <p:cNvPicPr>
            <a:picLocks noChangeAspect="1" noChangeArrowheads="1"/>
          </p:cNvPicPr>
          <p:nvPr/>
        </p:nvPicPr>
        <p:blipFill>
          <a:blip r:embed="rId5"/>
          <a:srcRect l="3737" t="5405" r="4698" b="5405"/>
          <a:stretch>
            <a:fillRect/>
          </a:stretch>
        </p:blipFill>
        <p:spPr bwMode="auto">
          <a:xfrm>
            <a:off x="4572000" y="1524000"/>
            <a:ext cx="4073236" cy="27432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28600" y="3657600"/>
            <a:ext cx="8458200" cy="1143000"/>
          </a:xfrm>
          <a:prstGeom prst="rect">
            <a:avLst/>
          </a:prstGeom>
          <a:solidFill>
            <a:srgbClr val="B06A36">
              <a:alpha val="74000"/>
            </a:srgb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ВСЁ ИЗУЧЕННОЕ ДОЛЖНО ИЗМЕНЯТЬ ЧЕЛОВЕКА К ЛУЧШЕМУ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peschanskiy-hram.ru/wp-content/uploads/2019/02/52575193_249362969327163_5862100617773711360_n-768x533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 l="52171"/>
          <a:stretch>
            <a:fillRect/>
          </a:stretch>
        </p:blipFill>
        <p:spPr bwMode="auto">
          <a:xfrm>
            <a:off x="-152400" y="0"/>
            <a:ext cx="4726300" cy="6858000"/>
          </a:xfrm>
          <a:prstGeom prst="rect">
            <a:avLst/>
          </a:prstGeom>
          <a:noFill/>
        </p:spPr>
      </p:pic>
      <p:pic>
        <p:nvPicPr>
          <p:cNvPr id="5" name="Picture 4" descr="https://avatars.mds.yandex.net/get-zen_doc/1852570/pub_5dadf357fc69ab00aef02c40_5dae31d7c49f2900b0a11a04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0"/>
            <a:ext cx="4953000" cy="6871212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838200" y="4038600"/>
            <a:ext cx="7344816" cy="2514600"/>
          </a:xfrm>
          <a:prstGeom prst="roundRect">
            <a:avLst/>
          </a:prstGeom>
          <a:solidFill>
            <a:srgbClr val="AA733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Человек может познать Бога только чистым безгрешным сердцем. </a:t>
            </a:r>
          </a:p>
          <a:p>
            <a:pPr algn="ctr"/>
            <a:r>
              <a:rPr lang="ru-RU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СТАТЬ НА НЕГО ПОХОЖИМ!</a:t>
            </a:r>
          </a:p>
          <a:p>
            <a:pPr algn="ctr"/>
            <a:r>
              <a:rPr lang="ru-RU" sz="2800" b="1" dirty="0" smtClean="0"/>
              <a:t>«Блаженны чистые сердцем, яко </a:t>
            </a:r>
            <a:r>
              <a:rPr lang="ru-RU" sz="2800" b="1" dirty="0" err="1" smtClean="0"/>
              <a:t>тии</a:t>
            </a:r>
            <a:r>
              <a:rPr lang="ru-RU" sz="2800" b="1" dirty="0" smtClean="0"/>
              <a:t> Бог узрят» (</a:t>
            </a:r>
            <a:r>
              <a:rPr lang="ru-RU" sz="2800" b="1" dirty="0" err="1" smtClean="0"/>
              <a:t>Мф</a:t>
            </a:r>
            <a:r>
              <a:rPr lang="ru-RU" sz="2800" b="1" dirty="0" smtClean="0"/>
              <a:t>. 5, 8)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91440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228600"/>
            <a:ext cx="4419600" cy="1143000"/>
          </a:xfrm>
          <a:prstGeom prst="rect">
            <a:avLst/>
          </a:prstGeom>
          <a:solidFill>
            <a:schemeClr val="tx2">
              <a:lumMod val="60000"/>
              <a:lumOff val="40000"/>
              <a:alpha val="48000"/>
            </a:scheme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Греховные качества</a:t>
            </a:r>
            <a:r>
              <a:rPr lang="ru-RU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(страсти)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724400" y="228600"/>
            <a:ext cx="4419600" cy="1143000"/>
          </a:xfrm>
          <a:prstGeom prst="rect">
            <a:avLst/>
          </a:prstGeom>
          <a:solidFill>
            <a:srgbClr val="AA733C">
              <a:alpha val="48000"/>
            </a:srgbClr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Добрые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качества (добродетели)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 rot="16200000">
            <a:off x="-1257300" y="3619500"/>
            <a:ext cx="4800600" cy="1066800"/>
          </a:xfrm>
          <a:prstGeom prst="rect">
            <a:avLst/>
          </a:prstGeom>
          <a:solidFill>
            <a:schemeClr val="tx2">
              <a:lumMod val="40000"/>
              <a:lumOff val="60000"/>
              <a:alpha val="74000"/>
            </a:schemeClr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Бог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не создавал греха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 rot="16200000">
            <a:off x="5715000" y="3581400"/>
            <a:ext cx="4724400" cy="1066800"/>
          </a:xfrm>
          <a:prstGeom prst="rect">
            <a:avLst/>
          </a:prstGeom>
          <a:solidFill>
            <a:schemeClr val="accent6">
              <a:lumMod val="60000"/>
              <a:lumOff val="40000"/>
              <a:alpha val="74000"/>
            </a:scheme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Человек свободно выбирает между добром и злом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veryimportantlot.com/cache/lot/245573/578902_1570603144-1280x828_width_50.jpg?_=157060314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42908" y="-571528"/>
            <a:ext cx="9429816" cy="10930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5500702"/>
            <a:ext cx="8229600" cy="1214446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</a:rPr>
              <a:t>Я есть Пастырь добрый: 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i="1" dirty="0" smtClean="0">
                <a:solidFill>
                  <a:schemeClr val="bg1"/>
                </a:solidFill>
              </a:rPr>
              <a:t>пастырь добрый полагает жизнь свою за овец.</a:t>
            </a:r>
            <a:endParaRPr lang="ru-RU" sz="3200" b="1" dirty="0" smtClean="0">
              <a:solidFill>
                <a:schemeClr val="bg1"/>
              </a:solidFill>
            </a:endParaRPr>
          </a:p>
          <a:p>
            <a:r>
              <a:rPr lang="ru-RU" sz="3200" b="1" dirty="0" smtClean="0">
                <a:solidFill>
                  <a:schemeClr val="bg1"/>
                </a:solidFill>
              </a:rPr>
              <a:t>Иисус Христос (Ин. 10, 11)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sun9-31.userapi.com/c858524/v858524251/19cc53/l980alKks7U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821537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1143000"/>
          </a:xfrm>
          <a:solidFill>
            <a:srgbClr val="AA733C">
              <a:alpha val="48000"/>
            </a:srgb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Вознесение Господне – 40 дней после Пасхи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Вознесение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52"/>
            <a:ext cx="2500298" cy="32146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upload.wikimedia.org/wikipedia/commons/thumb/c/cf/Moscow_Kolomenskoe_Estate_asv2018-08_img2.jpg/1920px-Moscow_Kolomenskoe_Estate_asv2018-08_img2.jpg"/>
          <p:cNvPicPr/>
          <p:nvPr/>
        </p:nvPicPr>
        <p:blipFill>
          <a:blip r:embed="rId2" cstate="print">
            <a:lum bright="10000"/>
          </a:blip>
          <a:srcRect l="5146" r="10765"/>
          <a:stretch>
            <a:fillRect/>
          </a:stretch>
        </p:blipFill>
        <p:spPr bwMode="auto">
          <a:xfrm>
            <a:off x="0" y="0"/>
            <a:ext cx="1021563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Церковь Вознесения в Коломенском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картинки\5PqQuw4NxU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01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Жданов Вл\Домик в сиреня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404"/>
            <a:ext cx="10177962" cy="7572404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узнали?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чем занимаются цветы,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почему людям нужно спасение,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как при жизни оказаться на Небе.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00794" y="-214338"/>
            <a:ext cx="2643206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357290" y="2428868"/>
            <a:ext cx="6357982" cy="1643074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26. Ожидание Любви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Жданов Вл\Домик в сиреня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14404"/>
            <a:ext cx="10177962" cy="7572404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33400" y="4800600"/>
            <a:ext cx="8229600" cy="1752600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Вы узнаете: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чем занимаются цветы,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почему людям нужно спасение,</a:t>
            </a:r>
          </a:p>
          <a:p>
            <a:pPr lvl="0"/>
            <a:r>
              <a:rPr lang="ru-RU" sz="3200" b="1" dirty="0" smtClean="0">
                <a:solidFill>
                  <a:schemeClr val="bg1"/>
                </a:solidFill>
              </a:rPr>
              <a:t>- как при жизни оказаться на Небе.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00794" y="-214338"/>
            <a:ext cx="2643206" cy="164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1357290" y="2428868"/>
            <a:ext cx="6357982" cy="1643074"/>
          </a:xfrm>
          <a:prstGeom prst="rect">
            <a:avLst/>
          </a:prstGeom>
          <a:solidFill>
            <a:schemeClr val="bg1">
              <a:lumMod val="75000"/>
              <a:alpha val="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26. Ожидание Любви</a:t>
            </a:r>
            <a:endParaRPr lang="ru-RU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AA733C">
              <a:alpha val="48000"/>
            </a:srgb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Пророк Исаия точно предсказал судьбу Спасителя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357686" y="1600200"/>
            <a:ext cx="4329114" cy="4972072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smtClean="0"/>
              <a:t>«Нет в нём ни вида, ни величия... Он был </a:t>
            </a:r>
            <a:r>
              <a:rPr lang="ru-RU" b="1" i="1" dirty="0" err="1" smtClean="0"/>
              <a:t>презира́ем</a:t>
            </a:r>
            <a:r>
              <a:rPr lang="ru-RU" b="1" i="1" dirty="0" smtClean="0"/>
              <a:t>, и мы ни во что́ ставили Его. Но Он взял на Себя наши </a:t>
            </a:r>
            <a:r>
              <a:rPr lang="ru-RU" b="1" i="1" dirty="0" err="1" smtClean="0"/>
              <a:t>не́мощи</a:t>
            </a:r>
            <a:r>
              <a:rPr lang="ru-RU" b="1" i="1" dirty="0" smtClean="0"/>
              <a:t> и понёс наши болезни; а мы думали, что Он был  </a:t>
            </a:r>
            <a:r>
              <a:rPr lang="ru-RU" b="1" i="1" dirty="0" err="1" smtClean="0"/>
              <a:t>уни́чижен</a:t>
            </a:r>
            <a:r>
              <a:rPr lang="ru-RU" b="1" i="1" dirty="0" smtClean="0"/>
              <a:t> Богом. Но Он </a:t>
            </a:r>
            <a:r>
              <a:rPr lang="ru-RU" b="1" i="1" dirty="0" err="1" smtClean="0"/>
              <a:t>изъя́звлен</a:t>
            </a:r>
            <a:r>
              <a:rPr lang="ru-RU" b="1" i="1" dirty="0" smtClean="0"/>
              <a:t> был за грехи наши и мучим за беззакония наши; наказание мира нашего было на Нём, и ранами Его мы исцелились» </a:t>
            </a:r>
          </a:p>
          <a:p>
            <a:pPr algn="r">
              <a:buNone/>
            </a:pPr>
            <a:r>
              <a:rPr lang="ru-RU" i="1" dirty="0" err="1" smtClean="0"/>
              <a:t>Ис</a:t>
            </a:r>
            <a:r>
              <a:rPr lang="ru-RU" i="1" dirty="0" smtClean="0"/>
              <a:t>. 53, 1-3</a:t>
            </a:r>
            <a:endParaRPr lang="ru-RU" dirty="0" smtClean="0"/>
          </a:p>
        </p:txBody>
      </p:sp>
      <p:pic>
        <p:nvPicPr>
          <p:cNvPr id="6" name="Рисунок 5" descr="https://dom-ikony.ru/upload/iblock/a81/a81885dbe7cdba77d9d6350e2291083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71477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sun9-31.userapi.com/c858524/v858524251/19cc53/l980alKks7U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71612"/>
            <a:ext cx="821537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AA733C">
              <a:alpha val="48000"/>
            </a:srgb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Ангелы поют славу Богу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357686" y="1600200"/>
            <a:ext cx="4329114" cy="497207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«Свят, Свят, Свят, Господь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Савао́ф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Вся земля полна славы Его»</a:t>
            </a:r>
          </a:p>
          <a:p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Ангелы указывали на Бога-Троицу, трижды пели «свят» </a:t>
            </a:r>
          </a:p>
        </p:txBody>
      </p:sp>
      <p:pic>
        <p:nvPicPr>
          <p:cNvPr id="8" name="Обиход. Учебник. Литургия - Свят, свят, свят Господь Саваоф_(YoSounds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Рисунок 9" descr="https://www.tretyakovgallery.ru/upload/iblock/cec/cecdac41ce11013c2a6e1b127d1d8f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357166"/>
            <a:ext cx="2586126" cy="2772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s://1.bp.blogspot.com/-0UP5C2zWGog/V9N5RPN0I9I/AAAAAAAAGts/OlXWnn-6wzo3JpgPDvQp4DPkoX55q3XQgCLcB/s1600/abraam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0454" y="3429000"/>
            <a:ext cx="2563546" cy="223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s://svistanet.com/wp-content/uploads/2019/05/xudozhnik_Yuriy_Pantyuxin_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85728"/>
            <a:ext cx="3323340" cy="254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0_550e1_de98ddda_X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214290"/>
            <a:ext cx="2138934" cy="3152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Путь на голгофу. Последние дневники Николая II (2007) DVDRip &quot; SoLaRVIP.InFo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4857760"/>
            <a:ext cx="2786082" cy="2000240"/>
          </a:xfrm>
          <a:prstGeom prst="rect">
            <a:avLst/>
          </a:prstGeom>
          <a:noFill/>
        </p:spPr>
      </p:pic>
      <p:pic>
        <p:nvPicPr>
          <p:cNvPr id="11" name="Рисунок 10" descr="https://cdn.pixabay.com/photo/2017/06/25/11/17/noahs-ark-2440498_960_720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643182"/>
            <a:ext cx="3760698" cy="2048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visokie-belie-prishelci.ru/wp-content/uploads/2015/08/1366488736121120130418v20.53.57.jpe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7554" y="4000504"/>
            <a:ext cx="314327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hram-chg.ru/wp-content/uploads/2016/03/Izgnanie-Adama-i-Evyi-iz-Raya-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71934" cy="2928958"/>
          </a:xfrm>
          <a:prstGeom prst="rect">
            <a:avLst/>
          </a:prstGeom>
          <a:noFill/>
        </p:spPr>
      </p:pic>
      <p:pic>
        <p:nvPicPr>
          <p:cNvPr id="5" name="Рисунок 4" descr="http://test.sdsmp.ru/upload/iblock/342/342b7e28897e87552f516238bfa766a1.jpg"/>
          <p:cNvPicPr/>
          <p:nvPr/>
        </p:nvPicPr>
        <p:blipFill>
          <a:blip r:embed="rId3"/>
          <a:srcRect l="1879" t="2500" r="4452" b="6136"/>
          <a:stretch>
            <a:fillRect/>
          </a:stretch>
        </p:blipFill>
        <p:spPr bwMode="auto">
          <a:xfrm>
            <a:off x="0" y="3000372"/>
            <a:ext cx="492919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ruicon.ru/images/arts/mosaics/12922081.jpg"/>
          <p:cNvPicPr/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 bwMode="auto">
          <a:xfrm>
            <a:off x="4286248" y="0"/>
            <a:ext cx="3111856" cy="213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upload.wikimedia.org/wikipedia/commons/thumb/e/ee/Trinity_view.jpg/1280px-Trinity_view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458" y="1785926"/>
            <a:ext cx="3347542" cy="245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Введение Богородицы во храм картины"/>
          <p:cNvPicPr/>
          <p:nvPr/>
        </p:nvPicPr>
        <p:blipFill>
          <a:blip r:embed="rId6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3857620" y="2214554"/>
            <a:ext cx="2058467" cy="275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www.ruicon.ru/images/miniatura/Afon-b/07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6248" y="4860950"/>
            <a:ext cx="4698949" cy="19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upload.wikimedia.org/wikipedia/commons/4/47/Alexey_Tyranov._Moses%27_mother.jpg"/>
          <p:cNvPicPr/>
          <p:nvPr/>
        </p:nvPicPr>
        <p:blipFill>
          <a:blip r:embed="rId8">
            <a:lum bright="20000" contrast="10000"/>
          </a:blip>
          <a:srcRect r="14874"/>
          <a:stretch>
            <a:fillRect/>
          </a:stretch>
        </p:blipFill>
        <p:spPr bwMode="auto">
          <a:xfrm>
            <a:off x="357158" y="4604919"/>
            <a:ext cx="2164385" cy="225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avatars.mds.yandex.net/get-pdb/1041965/a56275ee-9b53-48a9-81af-23d648a72599/s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3571900" cy="2500330"/>
          </a:xfrm>
          <a:prstGeom prst="rect">
            <a:avLst/>
          </a:prstGeom>
          <a:noFill/>
        </p:spPr>
      </p:pic>
      <p:pic>
        <p:nvPicPr>
          <p:cNvPr id="5" name="Рисунок 4" descr="http://bibliya-online.ru/wp-content/uploads/2018/04/iskhod.jpg"/>
          <p:cNvPicPr/>
          <p:nvPr/>
        </p:nvPicPr>
        <p:blipFill>
          <a:blip r:embed="rId3"/>
          <a:srcRect b="16965"/>
          <a:stretch>
            <a:fillRect/>
          </a:stretch>
        </p:blipFill>
        <p:spPr bwMode="auto">
          <a:xfrm>
            <a:off x="5342281" y="0"/>
            <a:ext cx="3801719" cy="277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fogocinti.org/wp-content/uploads/2015/05/abraham-and-isaac-sacrifice-craft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714744" y="785794"/>
            <a:ext cx="2143140" cy="2500330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https://ic.pics.livejournal.com/piskunov_vitaly/70476120/1176605/1176605_900.jpg"/>
          <p:cNvPicPr/>
          <p:nvPr/>
        </p:nvPicPr>
        <p:blipFill>
          <a:blip r:embed="rId5" cstate="print">
            <a:lum bright="10000" contrast="10000"/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5929323" y="2928934"/>
            <a:ext cx="3214678" cy="221457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https://www.dmdonskoy.ru/sites/default/files/field/image-page/kreshchenie_2018_3.jpg"/>
          <p:cNvPicPr/>
          <p:nvPr/>
        </p:nvPicPr>
        <p:blipFill>
          <a:blip r:embed="rId6" cstate="print">
            <a:lum bright="10000" contrast="-10000"/>
          </a:blip>
          <a:srcRect/>
          <a:stretch>
            <a:fillRect/>
          </a:stretch>
        </p:blipFill>
        <p:spPr bwMode="auto">
          <a:xfrm>
            <a:off x="214282" y="3000372"/>
            <a:ext cx="1957020" cy="2611526"/>
          </a:xfrm>
          <a:prstGeom prst="rect">
            <a:avLst/>
          </a:prstGeom>
          <a:noFill/>
        </p:spPr>
      </p:pic>
      <p:pic>
        <p:nvPicPr>
          <p:cNvPr id="9" name="Рисунок 8" descr="C:\Documents and Settings\Dmitriy\Мои документы\Downloads\Moisey_prorok_ikona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3571876"/>
            <a:ext cx="1817065" cy="258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Admin\Desktop\свв_Лука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9058" y="3786190"/>
            <a:ext cx="235745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Покров Богородицы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285728"/>
            <a:ext cx="2071702" cy="27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Admin\Downloads\Sophia_the_Martyr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7562"/>
            <a:ext cx="22145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ugraeparhia.ru/assets/2016/04/RS1A1026.jpg"/>
          <p:cNvPicPr/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214678" y="285728"/>
            <a:ext cx="3571900" cy="2786082"/>
          </a:xfrm>
          <a:prstGeom prst="rect">
            <a:avLst/>
          </a:prstGeom>
          <a:noFill/>
        </p:spPr>
      </p:pic>
      <p:pic>
        <p:nvPicPr>
          <p:cNvPr id="7" name="Рисунок 6" descr="C:\Documents and Settings\Dmitriy\Мои документы\Downloads\Oak_of_Mamre_1.jpg"/>
          <p:cNvPicPr/>
          <p:nvPr/>
        </p:nvPicPr>
        <p:blipFill>
          <a:blip r:embed="rId5" cstate="print"/>
          <a:srcRect r="1549"/>
          <a:stretch>
            <a:fillRect/>
          </a:stretch>
        </p:blipFill>
        <p:spPr bwMode="auto">
          <a:xfrm>
            <a:off x="5715008" y="3286124"/>
            <a:ext cx="371474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Неопалимая купина. Монастырь Св. Екатерины, Синай, Египет"/>
          <p:cNvPicPr/>
          <p:nvPr/>
        </p:nvPicPr>
        <p:blipFill>
          <a:blip r:embed="rId6">
            <a:lum bright="10000"/>
          </a:blip>
          <a:srcRect/>
          <a:stretch>
            <a:fillRect/>
          </a:stretch>
        </p:blipFill>
        <p:spPr bwMode="auto">
          <a:xfrm>
            <a:off x="0" y="571480"/>
            <a:ext cx="36433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Dmitriy\Мои документы\Downloads\Rembrandt_Harmensz._van_Rijn_079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3372" y="3286124"/>
            <a:ext cx="2017446" cy="267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s://sun9-5.userapi.com/c625429/v625429519/27c98/70L12WzifQs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071670" y="3143248"/>
            <a:ext cx="22240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9Je1woEtW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6036" y="285728"/>
            <a:ext cx="3067964" cy="2026311"/>
          </a:xfrm>
          <a:prstGeom prst="rect">
            <a:avLst/>
          </a:prstGeom>
          <a:noFill/>
        </p:spPr>
      </p:pic>
      <p:pic>
        <p:nvPicPr>
          <p:cNvPr id="5" name="Рисунок 4" descr="Гагарин Григорий Григорьевич. Добрый пастырь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143380"/>
            <a:ext cx="3500430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myverasite.ru/wp-content/uploads/2020/01/TSar-David-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0"/>
            <a:ext cx="2601964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www.kron-pravoslavie.ru/img/uploads/2014/05/MG_0383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9187" y="2500306"/>
            <a:ext cx="2994813" cy="198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.pinimg.com/736x/c1/66/ed/c166ed9c14525f918c556b170a178848.jpg"/>
          <p:cNvPicPr/>
          <p:nvPr/>
        </p:nvPicPr>
        <p:blipFill>
          <a:blip r:embed="rId6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929058" y="3214686"/>
            <a:ext cx="1773174" cy="3204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i.ytimg.com/vi/EVSnThkN1l4/maxresdefault.jpg"/>
          <p:cNvPicPr/>
          <p:nvPr/>
        </p:nvPicPr>
        <p:blipFill>
          <a:blip r:embed="rId7" cstate="print"/>
          <a:srcRect l="8268" r="11791"/>
          <a:stretch>
            <a:fillRect/>
          </a:stretch>
        </p:blipFill>
        <p:spPr bwMode="auto">
          <a:xfrm>
            <a:off x="5792013" y="4495190"/>
            <a:ext cx="3351987" cy="236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Dmitriy\Мои документы\Downloads\691px-Roslin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214290"/>
            <a:ext cx="278608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5984</TotalTime>
  <Words>312</Words>
  <Application>Microsoft Office PowerPoint</Application>
  <PresentationFormat>Экран (4:3)</PresentationFormat>
  <Paragraphs>53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Слайд 2</vt:lpstr>
      <vt:lpstr>Пророк Исаия точно предсказал судьбу Спасителя</vt:lpstr>
      <vt:lpstr>Ангелы поют славу Богу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Знания основ православной культуры нужны только тогда, когда помогают стать добрее</vt:lpstr>
      <vt:lpstr>Слайд 13</vt:lpstr>
      <vt:lpstr>Слайд 14</vt:lpstr>
      <vt:lpstr>Слайд 15</vt:lpstr>
      <vt:lpstr>Вознесение Господне – 40 дней после Пасхи</vt:lpstr>
      <vt:lpstr>Церковь Вознесения в Коломенском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ГИДРОСФЕРА</dc:title>
  <cp:lastModifiedBy>Admin</cp:lastModifiedBy>
  <cp:revision>480</cp:revision>
  <dcterms:modified xsi:type="dcterms:W3CDTF">2020-06-28T13:16:18Z</dcterms:modified>
</cp:coreProperties>
</file>