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7" r:id="rId2"/>
    <p:sldId id="364" r:id="rId3"/>
    <p:sldId id="428" r:id="rId4"/>
    <p:sldId id="439" r:id="rId5"/>
    <p:sldId id="441" r:id="rId6"/>
    <p:sldId id="442" r:id="rId7"/>
    <p:sldId id="440" r:id="rId8"/>
    <p:sldId id="429" r:id="rId9"/>
    <p:sldId id="44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>
        <p:scale>
          <a:sx n="95" d="100"/>
          <a:sy n="95" d="100"/>
        </p:scale>
        <p:origin x="-208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2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картинки\Михаил Кирильчук Хорошо в деревне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-857280"/>
            <a:ext cx="9144000" cy="814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5500702"/>
            <a:ext cx="8229600" cy="1214446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r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Верный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ма́лом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во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мно́гом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верен.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Иисус Христос (Лк. 16, 10)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Admin\Desktop\картинки\Михаил Кирильчук Хорошо в деревне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-857280"/>
            <a:ext cx="9144000" cy="814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smtClean="0">
                <a:solidFill>
                  <a:schemeClr val="bg1"/>
                </a:solidFill>
              </a:rPr>
              <a:t>как научиться верности,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зачем </a:t>
            </a:r>
            <a:r>
              <a:rPr lang="ru-RU" sz="3200" b="1" dirty="0" smtClean="0">
                <a:solidFill>
                  <a:schemeClr val="bg1"/>
                </a:solidFill>
              </a:rPr>
              <a:t>нужно Таинство Крещения,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почему </a:t>
            </a:r>
            <a:r>
              <a:rPr lang="ru-RU" sz="3200" b="1" dirty="0" smtClean="0">
                <a:solidFill>
                  <a:schemeClr val="bg1"/>
                </a:solidFill>
              </a:rPr>
              <a:t>дружба начинается с улыбки.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0794" y="714356"/>
            <a:ext cx="264320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357166"/>
            <a:ext cx="5786510" cy="164307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25. Дружеская верность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rgbClr val="AA733C">
              <a:alpha val="48000"/>
            </a:srgb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Царь Валтасар и пророк Даниил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://s018.radikal.ru/i502/1610/62/00a27ab299d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50059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cs2.livemaster.ru/storage/ba/04/10bfab476aca771af8e931a359w7--kartiny-i-panno-mernaya-ikona-sv-proroka-daniila-s-zoloche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96479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571612"/>
            <a:ext cx="3686172" cy="5000660"/>
          </a:xfrm>
        </p:spPr>
        <p:txBody>
          <a:bodyPr/>
          <a:lstStyle/>
          <a:p>
            <a:r>
              <a:rPr lang="ru-RU" b="1" i="1" dirty="0" smtClean="0"/>
              <a:t>На удивление всем свирепые звери его не тронули, потому что Ангел заградил им </a:t>
            </a:r>
            <a:r>
              <a:rPr lang="ru-RU" b="1" i="1" dirty="0" err="1" smtClean="0"/>
              <a:t>па́сти</a:t>
            </a:r>
            <a:r>
              <a:rPr lang="ru-RU" b="1" i="1" dirty="0" smtClean="0"/>
              <a:t>. </a:t>
            </a:r>
            <a:endParaRPr lang="ru-RU" b="1" i="1" dirty="0" smtClean="0"/>
          </a:p>
          <a:p>
            <a:r>
              <a:rPr lang="ru-RU" b="1" i="1" dirty="0" smtClean="0"/>
              <a:t>Львы ласкались  к нему…</a:t>
            </a:r>
            <a:endParaRPr lang="ru-RU" b="1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  <a:solidFill>
            <a:srgbClr val="AA733C">
              <a:alpha val="48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Пророк Даниил во рву с львами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C:\Documents and Settings\Dmitriy\Мои документы\Downloads\774px-Hosios_Loukas_(diakonikon)_-_Daniel_in_the_lions'_den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3577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74638"/>
            <a:ext cx="4757742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Первые русские святые - Борис и Глеб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ownloads\Boris_Gleb_astride.jpg"/>
          <p:cNvPicPr/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38576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emples.ru/private/f000204/204_0152311b.jpg"/>
          <p:cNvPicPr/>
          <p:nvPr/>
        </p:nvPicPr>
        <p:blipFill>
          <a:blip r:embed="rId3">
            <a:lum bright="10000"/>
          </a:blip>
          <a:srcRect l="6866" t="6342" r="12254" b="6087"/>
          <a:stretch>
            <a:fillRect/>
          </a:stretch>
        </p:blipFill>
        <p:spPr bwMode="auto">
          <a:xfrm>
            <a:off x="3857621" y="1500174"/>
            <a:ext cx="528638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Таинство Крещения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318610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Зачем нужно Крещение?</a:t>
            </a:r>
          </a:p>
          <a:p>
            <a:r>
              <a:rPr lang="ru-RU" dirty="0" smtClean="0"/>
              <a:t>Что обещает человек в Крещении? </a:t>
            </a:r>
          </a:p>
          <a:p>
            <a:r>
              <a:rPr lang="ru-RU" dirty="0" smtClean="0"/>
              <a:t>Когда крещёный не верен Богу?</a:t>
            </a:r>
          </a:p>
          <a:p>
            <a:endParaRPr lang="ru-RU" dirty="0"/>
          </a:p>
        </p:txBody>
      </p:sp>
      <p:pic>
        <p:nvPicPr>
          <p:cNvPr id="4" name="Рисунок 3" descr="117354409_1367010_original"/>
          <p:cNvPicPr/>
          <p:nvPr/>
        </p:nvPicPr>
        <p:blipFill>
          <a:blip r:embed="rId2"/>
          <a:srcRect l="11587" r="23810"/>
          <a:stretch>
            <a:fillRect/>
          </a:stretch>
        </p:blipFill>
        <p:spPr bwMode="auto">
          <a:xfrm>
            <a:off x="3714744" y="0"/>
            <a:ext cx="62865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isu.pub/150720043940-11e741fa4f2545589da69fce607019c0/jpg/page_1.jpg"/>
          <p:cNvPicPr>
            <a:picLocks noChangeAspect="1" noChangeArrowheads="1"/>
          </p:cNvPicPr>
          <p:nvPr/>
        </p:nvPicPr>
        <p:blipFill>
          <a:blip r:embed="rId2"/>
          <a:srcRect l="5691" t="26087" r="6097" b="4681"/>
          <a:stretch>
            <a:fillRect/>
          </a:stretch>
        </p:blipFill>
        <p:spPr bwMode="auto">
          <a:xfrm>
            <a:off x="3786182" y="-217819"/>
            <a:ext cx="6357982" cy="7075819"/>
          </a:xfrm>
          <a:prstGeom prst="rect">
            <a:avLst/>
          </a:prstGeom>
          <a:noFill/>
        </p:spPr>
      </p:pic>
      <p:pic>
        <p:nvPicPr>
          <p:cNvPr id="6" name="Рисунок 5" descr="C:\Users\Admin\Desktop\картинки\Виктор Пивоваров Радость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929198"/>
            <a:ext cx="8229600" cy="1143000"/>
          </a:xfrm>
          <a:prstGeom prst="rect">
            <a:avLst/>
          </a:prstGeom>
          <a:solidFill>
            <a:srgbClr val="AA733C">
              <a:alpha val="48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Верность – это радость!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05853/pub_5d5b0b17a06eaf00ad405e1c_5d5c4405c3c89f00adc51e2c/scale_1200"/>
          <p:cNvPicPr>
            <a:picLocks noChangeAspect="1" noChangeArrowheads="1"/>
          </p:cNvPicPr>
          <p:nvPr/>
        </p:nvPicPr>
        <p:blipFill>
          <a:blip r:embed="rId2"/>
          <a:srcRect l="13857" r="16859"/>
          <a:stretch>
            <a:fillRect/>
          </a:stretch>
        </p:blipFill>
        <p:spPr bwMode="auto">
          <a:xfrm>
            <a:off x="500034" y="1643050"/>
            <a:ext cx="3929090" cy="4295752"/>
          </a:xfrm>
          <a:prstGeom prst="rect">
            <a:avLst/>
          </a:prstGeom>
          <a:noFill/>
        </p:spPr>
      </p:pic>
      <p:pic>
        <p:nvPicPr>
          <p:cNvPr id="2052" name="Picture 4" descr="https://litlife.club/books/274940/read/images/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857620" cy="4271192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  <a:solidFill>
            <a:srgbClr val="AA733C">
              <a:alpha val="48000"/>
            </a:srgb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Почему дружба начинается с улыбки?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Admin\Desktop\картинки\Михаил Кирильчук Хорошо в деревне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-857280"/>
            <a:ext cx="9144000" cy="814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узнали?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smtClean="0">
                <a:solidFill>
                  <a:schemeClr val="bg1"/>
                </a:solidFill>
              </a:rPr>
              <a:t>как научиться верности,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зачем </a:t>
            </a:r>
            <a:r>
              <a:rPr lang="ru-RU" sz="3200" b="1" dirty="0" smtClean="0">
                <a:solidFill>
                  <a:schemeClr val="bg1"/>
                </a:solidFill>
              </a:rPr>
              <a:t>нужно Таинство Крещения,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почему </a:t>
            </a:r>
            <a:r>
              <a:rPr lang="ru-RU" sz="3200" b="1" dirty="0" smtClean="0">
                <a:solidFill>
                  <a:schemeClr val="bg1"/>
                </a:solidFill>
              </a:rPr>
              <a:t>дружба начинается с улыбки.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0794" y="714356"/>
            <a:ext cx="264320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357166"/>
            <a:ext cx="5786510" cy="164307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25. Дружеская верность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</TotalTime>
  <Words>140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Царь Валтасар и пророк Даниил</vt:lpstr>
      <vt:lpstr>Слайд 4</vt:lpstr>
      <vt:lpstr>Первые русские святые - Борис и Глеб</vt:lpstr>
      <vt:lpstr>Таинство Крещения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446</cp:revision>
  <dcterms:modified xsi:type="dcterms:W3CDTF">2020-06-26T14:47:57Z</dcterms:modified>
</cp:coreProperties>
</file>