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7" r:id="rId2"/>
    <p:sldId id="438" r:id="rId3"/>
    <p:sldId id="419" r:id="rId4"/>
    <p:sldId id="364" r:id="rId5"/>
    <p:sldId id="428" r:id="rId6"/>
    <p:sldId id="439" r:id="rId7"/>
    <p:sldId id="433" r:id="rId8"/>
    <p:sldId id="440" r:id="rId9"/>
    <p:sldId id="429" r:id="rId10"/>
    <p:sldId id="44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95" d="100"/>
          <a:sy n="95" d="100"/>
        </p:scale>
        <p:origin x="-205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Борис Пархунов Пустынь милостью Божие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Исполнение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заповедей приносит </a:t>
            </a:r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людям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счастье.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Преподобный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Варсоно́фий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О́птинский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Борис Пархунов Пустынь милостью Божие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как не сгореть в «огне»,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чем </a:t>
            </a:r>
            <a:r>
              <a:rPr lang="ru-RU" sz="3200" b="1" dirty="0" smtClean="0">
                <a:solidFill>
                  <a:schemeClr val="bg1"/>
                </a:solidFill>
              </a:rPr>
              <a:t>всегда </a:t>
            </a:r>
            <a:r>
              <a:rPr lang="ru-RU" sz="3200" b="1" dirty="0" smtClean="0">
                <a:solidFill>
                  <a:schemeClr val="bg1"/>
                </a:solidFill>
              </a:rPr>
              <a:t>одолевается </a:t>
            </a:r>
            <a:r>
              <a:rPr lang="ru-RU" sz="3200" b="1" dirty="0" smtClean="0">
                <a:solidFill>
                  <a:schemeClr val="bg1"/>
                </a:solidFill>
              </a:rPr>
              <a:t>любое зло,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</a:t>
            </a:r>
            <a:r>
              <a:rPr lang="ru-RU" sz="3200" b="1" dirty="0" smtClean="0">
                <a:solidFill>
                  <a:schemeClr val="bg1"/>
                </a:solidFill>
              </a:rPr>
              <a:t>была Пасха в 1945 году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500042"/>
            <a:ext cx="5786510" cy="17859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24.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Несгораемая вера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6740/240376229.4b/0_114e9c_c3c478b5_ori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1714544" y="0"/>
            <a:ext cx="122158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tvn.md/wp-content/uploads/2020/04/vernoste-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2191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996633">
              <a:alpha val="52000"/>
            </a:srgbClr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За что распяли Иисуса Христа?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Обижался ли Христос на своих врагов?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означает верхняя перекладина на Кресте?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означает косая перекладина на Кресте?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произошло после Его распятия?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Какой прообраз Воскресения людей есть в ВЗ?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Иона оказался во чреве кита? Что это значит?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произошло Воскресение Христово?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А как вы отмечали Пасху?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делали ученики после Воскресения Христа?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поступали с ними за их проповедь о Христе?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картинки\Борис Пархунов Пустынь милостью Божие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как не сгореть в «огне»,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чем всегда одолевается любое зло,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была Пасха в 1945 году.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500042"/>
            <a:ext cx="5786510" cy="17859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24.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Несгораемая вера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pload.wikimedia.org/wikipedia/commons/thumb/c/cd/Hosios_Loukas_%28diakonikon%29_-_Fiery_furnace_01.jpg/1280px-Hosios_Loukas_%28diakonikon%29_-_Fiery_furnace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AA733C">
              <a:alpha val="48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Юные </a:t>
            </a:r>
            <a:r>
              <a:rPr lang="ru-RU" b="1" dirty="0" err="1" smtClean="0">
                <a:solidFill>
                  <a:schemeClr val="bg1"/>
                </a:solidFill>
              </a:rPr>
              <a:t>Ана́ния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Аза́рия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 err="1" smtClean="0">
                <a:solidFill>
                  <a:schemeClr val="bg1"/>
                </a:solidFill>
              </a:rPr>
              <a:t>Мисаи́л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Documents and Settings\Dmitriy\Мои документы\Downloads\691px-Roslin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14340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yarcenter.ru/images/stories/illustr2/I%D0%9F%D0%B5%D1%89%D0%BD%D0%BE%D0%B5%20%D0%B4%D0%B5%D0%B9%D1%81%D1%82%D0%B2%D0%BE%202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219802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28638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Восстановление пещного действа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get-pdb/750514/d9f59ba8-f1ea-4eeb-97cd-c60a4d2d2e0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66" y="0"/>
            <a:ext cx="10287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s://img-fotki.yandex.ru/get/4506/33880182.299/0_aae8e_bef76b6a_orig.jpg"/>
          <p:cNvPicPr>
            <a:picLocks noChangeAspect="1" noChangeArrowheads="1"/>
          </p:cNvPicPr>
          <p:nvPr/>
        </p:nvPicPr>
        <p:blipFill>
          <a:blip r:embed="rId3"/>
          <a:srcRect r="30915"/>
          <a:stretch>
            <a:fillRect/>
          </a:stretch>
        </p:blipFill>
        <p:spPr bwMode="auto">
          <a:xfrm>
            <a:off x="-2357486" y="0"/>
            <a:ext cx="709942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28638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Открытое исповедание своей веры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politeka.net/images/2018/04/16/gcnmHm2dUbSgpfLv49DtVuBMDgSppb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837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28638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Радоницу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дарят радость Христова Воскресения усопшим людям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odnarodyna.org/sites/default/files/2020/vn28032007.jpg"/>
          <p:cNvPicPr/>
          <p:nvPr/>
        </p:nvPicPr>
        <p:blipFill>
          <a:blip r:embed="rId2">
            <a:lum bright="20000" contrast="10000"/>
          </a:blip>
          <a:srcRect l="13324" t="3403" r="12351" b="5186"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 марта 1944 года Красной Армии передана танковая колонна им. Димитрия Донского, построенная на средства церкви. На башнях танков видна надпись, выведенная красной краской — «Димитрий Донской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7148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естный ход по случаю Дня Победы в станице Ново-Александровской. Ставропольский край, 194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47148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177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Повторение</vt:lpstr>
      <vt:lpstr>Слайд 4</vt:lpstr>
      <vt:lpstr>Юные Ана́ния, Аза́рия и Мисаи́л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435</cp:revision>
  <dcterms:modified xsi:type="dcterms:W3CDTF">2020-06-25T14:48:22Z</dcterms:modified>
</cp:coreProperties>
</file>