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5" r:id="rId2"/>
    <p:sldId id="419" r:id="rId3"/>
    <p:sldId id="434" r:id="rId4"/>
    <p:sldId id="364" r:id="rId5"/>
    <p:sldId id="406" r:id="rId6"/>
    <p:sldId id="435" r:id="rId7"/>
    <p:sldId id="428" r:id="rId8"/>
    <p:sldId id="436" r:id="rId9"/>
    <p:sldId id="433" r:id="rId10"/>
    <p:sldId id="429" r:id="rId11"/>
    <p:sldId id="432" r:id="rId12"/>
    <p:sldId id="43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95" d="100"/>
          <a:sy n="95" d="100"/>
        </p:scale>
        <p:origin x="-208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E09A-F77A-4DF1-9C50-811F82703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IMG_614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142999" y="1"/>
            <a:ext cx="10286999" cy="685799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357694"/>
            <a:ext cx="6357982" cy="1500198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радость моя!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Прп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Серафим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Саровский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Пасхальный тропарь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s://i.pinimg.com/736x/c1/66/ed/c166ed9c14525f918c556b170a178848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8596" y="1714488"/>
            <a:ext cx="314327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ttp://900igr.net/up/datai/154470/0028-051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545898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ultura.menu/wp-content/uploads/2016/09/etiket-v-restorane-glavnoe-pravilo-2016-09-30-01-34-25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-571536" y="0"/>
            <a:ext cx="10215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357826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/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Трапеза</a:t>
            </a:r>
            <a:r>
              <a:rPr kumimoji="0" lang="ru-RU" sz="4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начинается с молитвы «Отче наш», а на Пасху – с пения тропаря праздника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Admin\Downloads\IMG_614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142999" y="1"/>
            <a:ext cx="10286999" cy="685799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проходить сквозь закрытые двери,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что делать три дня внутри кита́,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когда спасаются тысячи людей.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3000372"/>
            <a:ext cx="5786510" cy="192882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23. Спасение –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всех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kron-pravoslavie.ru/img/uploads/2014/05/MG_03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996633">
              <a:alpha val="52000"/>
            </a:srgb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Какой праздник отмечается за неделю до Пасхи? Церковное и народное название.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Почему он так называется?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Почему страдания Христа начинаются с Его прихода в Иерусалим?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там с Ним происходит?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Какой прообраз невинных страданий Иисуса есть в Ветхом Завете?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Почему Иов перенёс все страдания?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отнеслись к нему друзья?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вы отмечаете Пасху?</a:t>
            </a: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IMG_614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142999" y="1"/>
            <a:ext cx="10286999" cy="685799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357694"/>
            <a:ext cx="6357982" cy="1500198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радость моя!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Прп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Серафим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Саровский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s://cdn.turkaramamotoru.com/ru/ioann-krestyankin-1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554" y="285728"/>
            <a:ext cx="361295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Admin\Downloads\IMG_614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142999" y="1"/>
            <a:ext cx="10286999" cy="685799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проходить сквозь закрытые двери,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что делать три дня внутри кита́,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когда спасаются тысячи людей.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3000372"/>
            <a:ext cx="5786510" cy="192882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23. Спасение –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всех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1.wp.com/creativeorthodox.com/wp-content/uploads/2017/09/Chora_Anastasis2.jpg?resize=1100%2C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0"/>
            <a:ext cx="12510446" cy="6858000"/>
          </a:xfrm>
          <a:prstGeom prst="rect">
            <a:avLst/>
          </a:prstGeom>
          <a:noFill/>
        </p:spPr>
      </p:pic>
      <p:pic>
        <p:nvPicPr>
          <p:cNvPr id="8" name="Рисунок 7" descr="https://www.topos.ru/sites/default/files/u16/1_iezekiel_2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2844" y="214290"/>
            <a:ext cx="385762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tvn.md/wp-content/uploads/2020/04/vernoste-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2191998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бойтесь, ибо знаю, что вы ищите Иисуса распятого; Его нет здесь – Он воскрес»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28638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Жены-мироносицы у гроба Христа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AA733C">
              <a:alpha val="48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Иона был 3 дня во чреве кита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foma.ru/wp-content/uploads/2015/10/Lukas-Kranah-Starshiy.-Iona-i-kit-1-e1444025196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000240"/>
            <a:ext cx="9715500" cy="4219575"/>
          </a:xfrm>
          <a:prstGeom prst="rect">
            <a:avLst/>
          </a:prstGeom>
          <a:noFill/>
        </p:spPr>
      </p:pic>
      <p:pic>
        <p:nvPicPr>
          <p:cNvPr id="4" name="Рисунок 3" descr="C:\Users\Admin\Downloads\Paris_psaulter_gr139_fol431v.jpg"/>
          <p:cNvPicPr/>
          <p:nvPr/>
        </p:nvPicPr>
        <p:blipFill>
          <a:blip r:embed="rId3">
            <a:lum bright="10000"/>
          </a:blip>
          <a:srcRect t="1020" b="2857"/>
          <a:stretch>
            <a:fillRect/>
          </a:stretch>
        </p:blipFill>
        <p:spPr bwMode="auto">
          <a:xfrm>
            <a:off x="0" y="1643050"/>
            <a:ext cx="464343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IMG_6145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142999" y="1"/>
            <a:ext cx="10286999" cy="685799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357694"/>
            <a:ext cx="6357982" cy="1500198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радость моя!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Прп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Серафим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Саровский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pbs.twimg.com/media/Dbp4UZ4XkAABy6j.jpg:large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4286248" y="214290"/>
            <a:ext cx="4643439" cy="407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Admin\Downloads\IMG_6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1000164" y="0"/>
            <a:ext cx="1028700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5257800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Московский Сретенский монастырь.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Храм Воскресения Христова и </a:t>
            </a:r>
            <a:r>
              <a:rPr lang="ru-RU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Новомучеников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исповедников Церкви русской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222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Повторение</vt:lpstr>
      <vt:lpstr>Слайд 3</vt:lpstr>
      <vt:lpstr>Слайд 4</vt:lpstr>
      <vt:lpstr>Слайд 5</vt:lpstr>
      <vt:lpstr>Слайд 6</vt:lpstr>
      <vt:lpstr>Иона был 3 дня во чреве кита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425</cp:revision>
  <dcterms:modified xsi:type="dcterms:W3CDTF">2021-04-25T14:42:17Z</dcterms:modified>
</cp:coreProperties>
</file>