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5" r:id="rId2"/>
    <p:sldId id="364" r:id="rId3"/>
    <p:sldId id="419" r:id="rId4"/>
    <p:sldId id="406" r:id="rId5"/>
    <p:sldId id="426" r:id="rId6"/>
    <p:sldId id="428" r:id="rId7"/>
    <p:sldId id="429" r:id="rId8"/>
    <p:sldId id="432" r:id="rId9"/>
    <p:sldId id="430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>
        <p:scale>
          <a:sx n="106" d="100"/>
          <a:sy n="106" d="100"/>
        </p:scale>
        <p:origin x="-117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2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AE09A-F77A-4DF1-9C50-811F827033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graeparhia.ru/assets/2016/04/RS1A102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357166"/>
            <a:ext cx="5395922" cy="2357454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Страдающий </a:t>
            </a:r>
            <a:r>
              <a:rPr lang="ru-RU" sz="3200" b="1" i="1" dirty="0" smtClean="0">
                <a:solidFill>
                  <a:schemeClr val="bg1"/>
                </a:solidFill>
              </a:rPr>
              <a:t>плотью перестаёт грешить. </a:t>
            </a:r>
            <a:endParaRPr lang="ru-RU" sz="3200" b="1" i="1" dirty="0" smtClean="0">
              <a:solidFill>
                <a:schemeClr val="bg1"/>
              </a:solidFill>
            </a:endParaRPr>
          </a:p>
          <a:p>
            <a:endParaRPr lang="ru-RU" sz="1200" dirty="0" smtClean="0"/>
          </a:p>
          <a:p>
            <a:r>
              <a:rPr lang="ru-RU" sz="3200" b="1" dirty="0" smtClean="0">
                <a:solidFill>
                  <a:schemeClr val="bg1"/>
                </a:solidFill>
              </a:rPr>
              <a:t>Апостол Пётр </a:t>
            </a:r>
            <a:r>
              <a:rPr lang="ru-RU" sz="3200" b="1" dirty="0" smtClean="0">
                <a:solidFill>
                  <a:schemeClr val="bg1"/>
                </a:solidFill>
              </a:rPr>
              <a:t>(1Пет</a:t>
            </a:r>
            <a:r>
              <a:rPr lang="ru-RU" sz="3200" b="1" dirty="0" smtClean="0">
                <a:solidFill>
                  <a:schemeClr val="bg1"/>
                </a:solidFill>
              </a:rPr>
              <a:t>. 4, 1)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graeparhia.ru/assets/2016/04/RS1A102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smtClean="0">
                <a:solidFill>
                  <a:schemeClr val="bg1"/>
                </a:solidFill>
              </a:rPr>
              <a:t>почему страдают добрые люди,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зачем </a:t>
            </a:r>
            <a:r>
              <a:rPr lang="ru-RU" sz="3200" b="1" dirty="0" smtClean="0">
                <a:solidFill>
                  <a:schemeClr val="bg1"/>
                </a:solidFill>
              </a:rPr>
              <a:t>врачи делают больные уколы,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- за </a:t>
            </a:r>
            <a:r>
              <a:rPr lang="ru-RU" sz="3200" b="1" dirty="0" smtClean="0">
                <a:solidFill>
                  <a:schemeClr val="bg1"/>
                </a:solidFill>
              </a:rPr>
              <a:t>что распяли Иисуса Христа.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357166"/>
            <a:ext cx="264320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428604"/>
            <a:ext cx="6000792" cy="1928826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22. Любовь и страдание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get-pdb/2779903/efc442a3-5981-4764-8093-d3c75bac2a56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56"/>
            <a:ext cx="9144000" cy="90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>
              <a:alpha val="51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rgbClr val="996633">
              <a:alpha val="52000"/>
            </a:srgb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Что такое бескорыстие? Как проявляется?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Что значит выражение «пусть левая рука не знает, что делает правая»?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Зачем нужны чудеса?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Какие чудеса совершил </a:t>
            </a:r>
            <a:r>
              <a:rPr lang="ru-RU" b="1" dirty="0" err="1" smtClean="0">
                <a:solidFill>
                  <a:schemeClr val="bg1"/>
                </a:solidFill>
              </a:rPr>
              <a:t>Елисей</a:t>
            </a:r>
            <a:r>
              <a:rPr lang="ru-RU" b="1" dirty="0" smtClean="0">
                <a:solidFill>
                  <a:schemeClr val="bg1"/>
                </a:solidFill>
              </a:rPr>
              <a:t>?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Что означает омовение </a:t>
            </a:r>
            <a:r>
              <a:rPr lang="ru-RU" b="1" dirty="0" err="1" smtClean="0">
                <a:solidFill>
                  <a:schemeClr val="bg1"/>
                </a:solidFill>
              </a:rPr>
              <a:t>Неемана</a:t>
            </a:r>
            <a:r>
              <a:rPr lang="ru-RU" b="1" dirty="0" smtClean="0">
                <a:solidFill>
                  <a:schemeClr val="bg1"/>
                </a:solidFill>
              </a:rPr>
              <a:t> в Иордане?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Как получить «награду» от Бога? В чём она?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Какие чудеса </a:t>
            </a:r>
            <a:r>
              <a:rPr lang="ru-RU" b="1" dirty="0" smtClean="0">
                <a:solidFill>
                  <a:schemeClr val="bg1"/>
                </a:solidFill>
              </a:rPr>
              <a:t>совершил пророк Илия?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Как произошло Благовещение?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Что происходило со Христом перед Пасхой?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429684" cy="1000132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Праведный Иов и его страдания…</a:t>
            </a:r>
            <a:endParaRPr kumimoji="0" lang="ru-RU" sz="4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https://azbyka.ru/days/assets/img/saints/2735/p190olcijki9e1bc3rrb57c103s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42912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s://pouke.org/svetopismo/assets/images/18002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6120" y="1428736"/>
            <a:ext cx="452788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get-pdb/750514/93766fd7-abb7-4818-81ef-73919cbf6fae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800" y="5257800"/>
            <a:ext cx="8229600" cy="1143000"/>
          </a:xfrm>
          <a:prstGeom prst="rect">
            <a:avLst/>
          </a:prstGeom>
          <a:solidFill>
            <a:srgbClr val="AA733C">
              <a:alpha val="48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Иов и его друзья.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Вам это ничего не напоминает?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034" y="1214422"/>
            <a:ext cx="4395790" cy="5124464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Страдания праведного Иова – прообраз страданий невинного Иисуса Христа…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s://i.pinimg.com/736x/05/17/54/05175422a5da135822faab76e0a543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42852"/>
            <a:ext cx="378650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www.kron-pravoslavie.ru/img/uploads/2014/05/MG_038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15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  <a:solidFill>
            <a:srgbClr val="AA733C">
              <a:alpha val="48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Вербное (пальмовое) воскресенье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zen_doc/61319/pub_5c1a71c1ee359000aefc7280_5c1a71d34af1f900a92eb3b4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84198" cy="683657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AA733C">
              <a:alpha val="4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Найдите все слова с буквой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«ер»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429684" cy="1000132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Остановим страдания Земли!</a:t>
            </a:r>
            <a:endParaRPr kumimoji="0" lang="ru-RU" sz="4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https://pp.userapi.com/c637517/v637517264/28d13/KDeD3uV91Ks.jpg"/>
          <p:cNvPicPr/>
          <p:nvPr/>
        </p:nvPicPr>
        <p:blipFill>
          <a:blip r:embed="rId3"/>
          <a:srcRect l="24277" r="7242"/>
          <a:stretch>
            <a:fillRect/>
          </a:stretch>
        </p:blipFill>
        <p:spPr bwMode="auto">
          <a:xfrm>
            <a:off x="4714876" y="3286124"/>
            <a:ext cx="4214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bs.twimg.com/media/D4hmkFqW4AAVONG.jpg:large"/>
          <p:cNvPicPr/>
          <p:nvPr/>
        </p:nvPicPr>
        <p:blipFill>
          <a:blip r:embed="rId4" cstate="print"/>
          <a:srcRect l="1300" r="17332"/>
          <a:stretch>
            <a:fillRect/>
          </a:stretch>
        </p:blipFill>
        <p:spPr bwMode="auto">
          <a:xfrm>
            <a:off x="4572000" y="1357298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shakhty-media.ru/wp-content/uploads/2019/03/LITSEJ-26.jpg"/>
          <p:cNvPicPr>
            <a:picLocks noChangeAspect="1" noChangeArrowheads="1"/>
          </p:cNvPicPr>
          <p:nvPr/>
        </p:nvPicPr>
        <p:blipFill>
          <a:blip r:embed="rId5"/>
          <a:srcRect t="8377" r="4187" b="9947"/>
          <a:stretch>
            <a:fillRect/>
          </a:stretch>
        </p:blipFill>
        <p:spPr bwMode="auto">
          <a:xfrm>
            <a:off x="205086" y="4071918"/>
            <a:ext cx="4581228" cy="2928982"/>
          </a:xfrm>
          <a:prstGeom prst="rect">
            <a:avLst/>
          </a:prstGeom>
          <a:noFill/>
        </p:spPr>
      </p:pic>
      <p:pic>
        <p:nvPicPr>
          <p:cNvPr id="6" name="Рисунок 5" descr="http://arz-skola7.3dn.ru/2010-2011/skvorechnik62.jpg"/>
          <p:cNvPicPr/>
          <p:nvPr/>
        </p:nvPicPr>
        <p:blipFill>
          <a:blip r:embed="rId6">
            <a:lum bright="10000" contrast="10000"/>
          </a:blip>
          <a:srcRect r="14191" b="3041"/>
          <a:stretch>
            <a:fillRect/>
          </a:stretch>
        </p:blipFill>
        <p:spPr bwMode="auto">
          <a:xfrm>
            <a:off x="714348" y="1357298"/>
            <a:ext cx="364330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graeparhia.ru/assets/2016/04/RS1A102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узнали?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smtClean="0">
                <a:solidFill>
                  <a:schemeClr val="bg1"/>
                </a:solidFill>
              </a:rPr>
              <a:t>почему страдают добрые люди,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зачем </a:t>
            </a:r>
            <a:r>
              <a:rPr lang="ru-RU" sz="3200" b="1" dirty="0" smtClean="0">
                <a:solidFill>
                  <a:schemeClr val="bg1"/>
                </a:solidFill>
              </a:rPr>
              <a:t>врачи делают больные уколы,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- за </a:t>
            </a:r>
            <a:r>
              <a:rPr lang="ru-RU" sz="3200" b="1" dirty="0" smtClean="0">
                <a:solidFill>
                  <a:schemeClr val="bg1"/>
                </a:solidFill>
              </a:rPr>
              <a:t>что распяли Иисуса Христа.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357166"/>
            <a:ext cx="264320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428604"/>
            <a:ext cx="6000792" cy="1928826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22. Любовь и страдание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4681</TotalTime>
  <Words>179</Words>
  <Application>Microsoft Office PowerPoint</Application>
  <PresentationFormat>Экран (4:3)</PresentationFormat>
  <Paragraphs>33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Повторение</vt:lpstr>
      <vt:lpstr>Слайд 4</vt:lpstr>
      <vt:lpstr>Слайд 5</vt:lpstr>
      <vt:lpstr>Вербное (пальмовое) воскресенье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403</cp:revision>
  <dcterms:modified xsi:type="dcterms:W3CDTF">2020-06-22T14:41:27Z</dcterms:modified>
</cp:coreProperties>
</file>