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4" r:id="rId2"/>
    <p:sldId id="364" r:id="rId3"/>
    <p:sldId id="419" r:id="rId4"/>
    <p:sldId id="406" r:id="rId5"/>
    <p:sldId id="420" r:id="rId6"/>
    <p:sldId id="421" r:id="rId7"/>
    <p:sldId id="422" r:id="rId8"/>
    <p:sldId id="414" r:id="rId9"/>
    <p:sldId id="417" r:id="rId10"/>
    <p:sldId id="423" r:id="rId11"/>
    <p:sldId id="42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106" d="100"/>
          <a:sy n="106" d="100"/>
        </p:scale>
        <p:origin x="-11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ic.pics.livejournal.com/metromen/21188802/256331/256331_original.jpg"/>
          <p:cNvPicPr>
            <a:picLocks noChangeAspect="1" noChangeArrowheads="1"/>
          </p:cNvPicPr>
          <p:nvPr/>
        </p:nvPicPr>
        <p:blipFill>
          <a:blip r:embed="rId2"/>
          <a:srcRect b="14052"/>
          <a:stretch>
            <a:fillRect/>
          </a:stretch>
        </p:blipFill>
        <p:spPr bwMode="auto">
          <a:xfrm>
            <a:off x="0" y="0"/>
            <a:ext cx="12287304" cy="7037295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28604"/>
            <a:ext cx="4395790" cy="612459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Чудеса нужны не для верующих, а для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неве́рных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Святитель Григорий Богослов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4.bp.blogspot.com/-tYznIG9ktC0/WW0z4rNU4SI/AAAAAAABfgU/9gBbCHk-gLE9kF00H8tLihVAi2VPNSwYgCLcBGAs/s1600/%25CF%2586%25CF%2589%25CF%2584%25CE%25BF%2B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358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c.pics.livejournal.com/metromen/21188802/256331/256331_original.jpg"/>
          <p:cNvPicPr>
            <a:picLocks noChangeAspect="1" noChangeArrowheads="1"/>
          </p:cNvPicPr>
          <p:nvPr/>
        </p:nvPicPr>
        <p:blipFill>
          <a:blip r:embed="rId2"/>
          <a:srcRect b="14052"/>
          <a:stretch>
            <a:fillRect/>
          </a:stretch>
        </p:blipFill>
        <p:spPr bwMode="auto">
          <a:xfrm>
            <a:off x="0" y="0"/>
            <a:ext cx="12287304" cy="7037295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</a:rPr>
              <a:t>как зажечь огонь без спичек,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когда </a:t>
            </a:r>
            <a:r>
              <a:rPr lang="ru-RU" sz="3200" b="1" dirty="0" smtClean="0">
                <a:solidFill>
                  <a:schemeClr val="bg1"/>
                </a:solidFill>
              </a:rPr>
              <a:t>не помогает волшебная палочка,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какое </a:t>
            </a:r>
            <a:r>
              <a:rPr lang="ru-RU" sz="3200" b="1" dirty="0" smtClean="0">
                <a:solidFill>
                  <a:schemeClr val="bg1"/>
                </a:solidFill>
              </a:rPr>
              <a:t>чудо происходит ежедневно.</a:t>
            </a:r>
          </a:p>
          <a:p>
            <a:pPr lvl="0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716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1428736"/>
            <a:ext cx="5143536" cy="192882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20. Чудеса с небес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c.pics.livejournal.com/metromen/21188802/256331/256331_original.jpg"/>
          <p:cNvPicPr>
            <a:picLocks noChangeAspect="1" noChangeArrowheads="1"/>
          </p:cNvPicPr>
          <p:nvPr/>
        </p:nvPicPr>
        <p:blipFill>
          <a:blip r:embed="rId2"/>
          <a:srcRect b="14052"/>
          <a:stretch>
            <a:fillRect/>
          </a:stretch>
        </p:blipFill>
        <p:spPr bwMode="auto">
          <a:xfrm>
            <a:off x="0" y="0"/>
            <a:ext cx="12287304" cy="7037295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</a:rPr>
              <a:t>как зажечь огонь без спичек,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когда </a:t>
            </a:r>
            <a:r>
              <a:rPr lang="ru-RU" sz="3200" b="1" dirty="0" smtClean="0">
                <a:solidFill>
                  <a:schemeClr val="bg1"/>
                </a:solidFill>
              </a:rPr>
              <a:t>не помогает волшебная палочка,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какое </a:t>
            </a:r>
            <a:r>
              <a:rPr lang="ru-RU" sz="3200" b="1" dirty="0" smtClean="0">
                <a:solidFill>
                  <a:schemeClr val="bg1"/>
                </a:solidFill>
              </a:rPr>
              <a:t>чудо происходит ежедневно.</a:t>
            </a:r>
          </a:p>
          <a:p>
            <a:pPr lvl="0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716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1428736"/>
            <a:ext cx="5143536" cy="192882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20. Чудеса с небес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1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Чьим сыном был Соломон?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Чем Соломон отличался от своего брата </a:t>
            </a:r>
            <a:r>
              <a:rPr lang="ru-RU" b="1" dirty="0" err="1" smtClean="0"/>
              <a:t>Авессалома</a:t>
            </a:r>
            <a:r>
              <a:rPr lang="ru-RU" b="1" dirty="0" smtClean="0"/>
              <a:t>?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погиб </a:t>
            </a:r>
            <a:r>
              <a:rPr lang="ru-RU" b="1" dirty="0" err="1" smtClean="0"/>
              <a:t>Авессалом</a:t>
            </a:r>
            <a:r>
              <a:rPr lang="ru-RU" b="1" dirty="0" smtClean="0"/>
              <a:t>? Как к нему относился Давид?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Кем был святой Лука Крымский (</a:t>
            </a:r>
            <a:r>
              <a:rPr lang="ru-RU" b="1" dirty="0" err="1" smtClean="0"/>
              <a:t>Войно-Ясенецкий</a:t>
            </a:r>
            <a:r>
              <a:rPr lang="ru-RU" b="1" dirty="0" smtClean="0"/>
              <a:t>)?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</a:t>
            </a:r>
            <a:r>
              <a:rPr lang="ru-RU" b="1" dirty="0" smtClean="0"/>
              <a:t>интересного из его жития вы помните?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Почему Давид писал псалмы? Что такое Псалтирь?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</a:t>
            </a:r>
            <a:r>
              <a:rPr lang="ru-RU" b="1" dirty="0" smtClean="0"/>
              <a:t>говорится в притче о талантах? 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Когда творчество бывает греховным?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 чем говорил пророк </a:t>
            </a:r>
            <a:r>
              <a:rPr lang="ru-RU" b="1" dirty="0" err="1" smtClean="0"/>
              <a:t>Нафан</a:t>
            </a:r>
            <a:r>
              <a:rPr lang="ru-RU" b="1" dirty="0" smtClean="0"/>
              <a:t> царю Давиду?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вы помните о </a:t>
            </a:r>
            <a:r>
              <a:rPr lang="ru-RU" b="1" dirty="0" err="1" smtClean="0"/>
              <a:t>прп</a:t>
            </a:r>
            <a:r>
              <a:rPr lang="ru-RU" b="1" dirty="0" smtClean="0"/>
              <a:t>. </a:t>
            </a:r>
            <a:r>
              <a:rPr lang="ru-RU" b="1" dirty="0" err="1" smtClean="0"/>
              <a:t>Димитрии</a:t>
            </a:r>
            <a:r>
              <a:rPr lang="ru-RU" b="1" dirty="0" smtClean="0"/>
              <a:t> Прилуцком?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 какого дня начинается Великий пост? Почему?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Великий пост? В чем он заключается?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представляет собой «правый» путь жизни?</a:t>
            </a:r>
            <a:endParaRPr lang="ru-RU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429684" cy="100013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Пророк Илия</a:t>
            </a: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C:\Documents and Settings\Dmitriy\Мои документы\Downloads\681px-N.Novgorod_Elijah_icon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429124" y="1285860"/>
            <a:ext cx="471487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s://bibleencyclopedia.com/picturesjpeg/Elijah_calling_down_fire_28-686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t="16381" b="7566"/>
          <a:stretch>
            <a:fillRect/>
          </a:stretch>
        </p:blipFill>
        <p:spPr bwMode="auto">
          <a:xfrm>
            <a:off x="0" y="1285860"/>
            <a:ext cx="457198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429684" cy="100013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Пророк </a:t>
            </a:r>
            <a:r>
              <a:rPr lang="ru-RU" sz="4800" b="1" dirty="0" err="1" smtClean="0">
                <a:solidFill>
                  <a:schemeClr val="bg1"/>
                </a:solidFill>
              </a:rPr>
              <a:t>Елисей</a:t>
            </a: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www.pravoslavie.ru/sas/image/101221/122143.b.jpg?0.58212650926770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285860"/>
            <a:ext cx="528638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uralprosvet.ru/userfiles/CPSH/Metodicheski_kabinet/2_got/urok14/elisei/umnojenie_masla_v_dome_vdo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90433"/>
            <a:ext cx="4714876" cy="5567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257544" cy="635798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Иисус воскрешает дочь </a:t>
            </a:r>
            <a:r>
              <a:rPr lang="ru-RU" b="1" dirty="0" err="1" smtClean="0"/>
              <a:t>Иаира</a:t>
            </a:r>
            <a:endParaRPr lang="ru-RU" b="1" dirty="0" smtClean="0"/>
          </a:p>
          <a:p>
            <a:r>
              <a:rPr lang="ru-RU" dirty="0" smtClean="0"/>
              <a:t>Своими поступками он укреплял веру людей в то, что перед ними стоит Сын Божий, способный даже воскрешать из мёртвых.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ic.pics.livejournal.com/belash_family/12898902/308141/308141_10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ic.pics.livejournal.com/metromen/21188802/256331/256331_original.jpg"/>
          <p:cNvPicPr>
            <a:picLocks noChangeAspect="1" noChangeArrowheads="1"/>
          </p:cNvPicPr>
          <p:nvPr/>
        </p:nvPicPr>
        <p:blipFill>
          <a:blip r:embed="rId2"/>
          <a:srcRect b="14052"/>
          <a:stretch>
            <a:fillRect/>
          </a:stretch>
        </p:blipFill>
        <p:spPr bwMode="auto">
          <a:xfrm>
            <a:off x="0" y="0"/>
            <a:ext cx="12287304" cy="7037295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28604"/>
            <a:ext cx="4395790" cy="612459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Чудеса нужны не для верующих, а для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неве́рных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Святитель Григорий Богослов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Церковь Параскевы Пятницы, Байков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92919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5429264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Преподобный </a:t>
            </a:r>
            <a:r>
              <a:rPr lang="ru-RU" sz="4000" b="1" dirty="0" err="1" smtClean="0">
                <a:solidFill>
                  <a:schemeClr val="bg1"/>
                </a:solidFill>
              </a:rPr>
              <a:t>Макарий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Калязинский</a:t>
            </a:r>
            <a:r>
              <a:rPr lang="ru-RU" sz="4000" b="1" dirty="0" smtClean="0">
                <a:solidFill>
                  <a:schemeClr val="bg1"/>
                </a:solidFill>
              </a:rPr>
              <a:t>. Память - 30 марта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mycdn.me/i?r=AzEPZsRbOZEKgBhR0XGMT1Rk6F0RFV5-K9Ts5NsprVKc6KaKTM5SRkZCeTgDn6uOyic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571536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1.fotokto.ru/photo/full/568/568036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5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357826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«Горе́</a:t>
            </a:r>
            <a:r>
              <a:rPr lang="ru-RU" sz="4000" b="1" dirty="0" smtClean="0">
                <a:solidFill>
                  <a:schemeClr val="bg1"/>
                </a:solidFill>
              </a:rPr>
              <a:t> имеем с</a:t>
            </a:r>
            <a:r>
              <a:rPr lang="ru-RU" sz="4000" b="1" dirty="0" smtClean="0">
                <a:solidFill>
                  <a:schemeClr val="bg1"/>
                </a:solidFill>
              </a:rPr>
              <a:t>ердца́</a:t>
            </a:r>
            <a:r>
              <a:rPr lang="ru-RU" sz="4000" b="1" dirty="0" smtClean="0">
                <a:solidFill>
                  <a:schemeClr val="bg1"/>
                </a:solidFill>
              </a:rPr>
              <a:t>!»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- Говорил ли эти слова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прп.Макарий</a:t>
            </a:r>
            <a:r>
              <a:rPr lang="ru-RU" sz="4000" b="1" i="1" dirty="0" smtClean="0">
                <a:solidFill>
                  <a:schemeClr val="bg1"/>
                </a:solidFill>
              </a:rPr>
              <a:t>? 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500570"/>
            <a:ext cx="8429684" cy="2224102"/>
          </a:xfrm>
          <a:prstGeom prst="rect">
            <a:avLst/>
          </a:prstGeom>
          <a:solidFill>
            <a:srgbClr val="996633">
              <a:alpha val="98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Это призыв священника на Литургии, чтобы молящиеся в храме устремили свои сердца к Богу, к Небу.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- А что такое Литургия?</a:t>
            </a: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ma.ru/wp-content/uploads/2016/06/IMG_7374-e1465309046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6912"/>
            <a:ext cx="12718808" cy="68649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972056" cy="584043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Тело и </a:t>
            </a:r>
            <a:r>
              <a:rPr lang="ru-RU" b="1" dirty="0" smtClean="0">
                <a:solidFill>
                  <a:schemeClr val="bg1"/>
                </a:solidFill>
              </a:rPr>
              <a:t>Кровь </a:t>
            </a:r>
            <a:r>
              <a:rPr lang="ru-RU" b="1" dirty="0" smtClean="0">
                <a:solidFill>
                  <a:schemeClr val="bg1"/>
                </a:solidFill>
              </a:rPr>
              <a:t>Христовы </a:t>
            </a:r>
            <a:r>
              <a:rPr lang="ru-RU" b="1" dirty="0" smtClean="0">
                <a:solidFill>
                  <a:schemeClr val="bg1"/>
                </a:solidFill>
              </a:rPr>
              <a:t>духовно преображают человека. Это чудо!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357826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Главное ежедневное чудо с небес для христианина – Литургия!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</TotalTime>
  <Words>289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Повторение: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365</cp:revision>
  <dcterms:modified xsi:type="dcterms:W3CDTF">2020-06-14T14:40:59Z</dcterms:modified>
</cp:coreProperties>
</file>