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3" r:id="rId2"/>
    <p:sldId id="306" r:id="rId3"/>
    <p:sldId id="257" r:id="rId4"/>
    <p:sldId id="307" r:id="rId5"/>
    <p:sldId id="323" r:id="rId6"/>
    <p:sldId id="308" r:id="rId7"/>
    <p:sldId id="324" r:id="rId8"/>
    <p:sldId id="332" r:id="rId9"/>
    <p:sldId id="315" r:id="rId10"/>
    <p:sldId id="325" r:id="rId11"/>
    <p:sldId id="316" r:id="rId12"/>
    <p:sldId id="326" r:id="rId13"/>
    <p:sldId id="317" r:id="rId14"/>
    <p:sldId id="328" r:id="rId15"/>
    <p:sldId id="318" r:id="rId16"/>
    <p:sldId id="329" r:id="rId17"/>
    <p:sldId id="319" r:id="rId18"/>
    <p:sldId id="330" r:id="rId19"/>
    <p:sldId id="331" r:id="rId20"/>
    <p:sldId id="285" r:id="rId21"/>
    <p:sldId id="322" r:id="rId22"/>
    <p:sldId id="334" r:id="rId23"/>
    <p:sldId id="337" r:id="rId24"/>
    <p:sldId id="336" r:id="rId25"/>
    <p:sldId id="309" r:id="rId26"/>
    <p:sldId id="320" r:id="rId27"/>
    <p:sldId id="321" r:id="rId28"/>
    <p:sldId id="335" r:id="rId2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733C"/>
    <a:srgbClr val="532401"/>
    <a:srgbClr val="663300"/>
    <a:srgbClr val="B06A36"/>
    <a:srgbClr val="993300"/>
    <a:srgbClr val="916233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09" autoAdjust="0"/>
  </p:normalViewPr>
  <p:slideViewPr>
    <p:cSldViewPr>
      <p:cViewPr>
        <p:scale>
          <a:sx n="84" d="100"/>
          <a:sy n="84" d="100"/>
        </p:scale>
        <p:origin x="-2358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rt-assorty.ru/wp-content/uploads/2018/10/%D0%92%D0%B0%D1%81%D0%B8%D0%BB%D0%B8%D0%B9-%D0%9F%D0%BE%D0%BB%D0%B5%D0%BD%D0%BE%D0%B2-%D0%97%D0%BE%D0%BB%D0%BE%D1%82%D0%B0%D1%8F-%D0%BE%D1%81%D0%B5%D0%BD%D1%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4572000"/>
            <a:ext cx="7848600" cy="1744651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Как величественны дела Твои, Господи, всё премудростью Ты сотворил.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Псалом 103, 24</a:t>
            </a:r>
            <a:endParaRPr lang="ru-RU" b="1" dirty="0">
              <a:solidFill>
                <a:schemeClr val="bg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9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 descr="https://pp.userapi.com/c830108/v830108435/10ea26/1ESWqwyV7D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3582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zobrazhenie.net/photo/0-1/12018_cvety-na-ska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24"/>
            <a:ext cx="11049000" cy="690562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chemeClr val="bg1"/>
                </a:solidFill>
              </a:rPr>
              <a:t>«Да произрастит земля зелень, траву, сеющую семя по роду и по подобию ее, и дерево плодовитое, приносящее по роду своему плод, в котором семя его на земле. И стало так. И увидел Бог, что это хорошо» (Бытие 1, 11-12)</a:t>
            </a:r>
            <a:endParaRPr lang="ru-RU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3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СУША, МОРЯ, РАСТЕНИЯ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https://pp.userapi.com/c830108/v830108435/10e9b2/2YMGc0TGc3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1003227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redeeminggod.com/wp-content/uploads/2015/11/sun-moon-stars-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8755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«два светила великие: светило большее, для управления днем, и светило меньшее, для управления ночью, и звезды» (Бытие 1, 16)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4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СОЛНЦЕ, ЛУНА, ЗВЕЗДЫ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ruicon.ru/images/arts/mosaics/12922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s://w-dog.ru/wallpapers/5/8/367173489390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0980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«И сказал Бог: да произведет вода пресмыкающихся, душу живую; и птицы да полетят над землею, по тверди небесной» (Бытие 1, 20)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5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РЫБЫ, ПТИЦЫ, НАСЕКОМЫЕ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s://pp.userapi.com/c830108/v830108435/10e9c6/WMujMeGA-M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65395" y="0"/>
            <a:ext cx="100093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w-dog.ru/wallpapers/13/17/326077619532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Сотворил Бог людей - мужчину и женщину, по образу и подобию Своему, то есть по духу похожими на Себя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6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ЖИВОТНЫЕ, ЛЮДИ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s://pp.userapi.com/c830108/v830108435/10ea30/ttViAAtTM7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6464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s://pp.userapi.com/c830108/v830108435/10e9e4/diGGkyYZi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6042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ользователь\Desktop\1313740694_p10102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10058400" cy="7543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540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Стирая кеды об асфальт с мечтами о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67826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152400" y="4648200"/>
            <a:ext cx="4953000" cy="2038350"/>
          </a:xfrm>
          <a:prstGeom prst="roundRect">
            <a:avLst/>
          </a:prstGeom>
          <a:solidFill>
            <a:srgbClr val="532401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bg1"/>
                </a:solidFill>
              </a:rPr>
              <a:t>Человек создан по Образу и подобию Божиему</a:t>
            </a:r>
            <a:endParaRPr lang="ru-RU" sz="4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avoslavie.ru/sas/image/102658/265834.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6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3434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И совершил Бог к седьмому дню дела Свои, которые Он делал, и почил в день </a:t>
            </a:r>
            <a:r>
              <a:rPr lang="ru-RU" sz="3600" b="1" i="1" dirty="0" err="1" smtClean="0">
                <a:solidFill>
                  <a:schemeClr val="bg1"/>
                </a:solidFill>
              </a:rPr>
              <a:t>седьмый</a:t>
            </a:r>
            <a:r>
              <a:rPr lang="ru-RU" sz="3600" b="1" i="1" dirty="0" smtClean="0">
                <a:solidFill>
                  <a:schemeClr val="bg1"/>
                </a:solidFill>
              </a:rPr>
              <a:t> от всех дел Своих, которые делал</a:t>
            </a:r>
            <a:r>
              <a:rPr lang="ru-RU" sz="3600" b="1" dirty="0" smtClean="0">
                <a:solidFill>
                  <a:schemeClr val="bg1"/>
                </a:solidFill>
              </a:rPr>
              <a:t> (Быт 2, 2).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7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БОГ ОТДЫХАЛ?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10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Рождество Богородицы</a:t>
            </a:r>
            <a:endParaRPr lang="ru-RU" b="1" dirty="0"/>
          </a:p>
        </p:txBody>
      </p:sp>
      <p:pic>
        <p:nvPicPr>
          <p:cNvPr id="1026" name="Picture 2" descr="Рождество Пресвятой Богородицы. Ласкание Марии. XVI в., музей им. Андрея Рубле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7265" y="0"/>
            <a:ext cx="4816736" cy="6858000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457200" y="1828800"/>
            <a:ext cx="3581400" cy="1219200"/>
          </a:xfrm>
          <a:prstGeom prst="roundRect">
            <a:avLst/>
          </a:prstGeom>
          <a:solidFill>
            <a:srgbClr val="5324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Иоаким</a:t>
            </a:r>
            <a:r>
              <a:rPr lang="ru-RU" sz="3600" b="1" dirty="0" smtClean="0"/>
              <a:t> и Анна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Рождество Пресвятой Богородицы. XVI в., монастырь Ставроникита, Аф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976667" cy="6248400"/>
          </a:xfrm>
          <a:prstGeom prst="rect">
            <a:avLst/>
          </a:prstGeom>
          <a:noFill/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" y="4876800"/>
            <a:ext cx="3581400" cy="1219200"/>
          </a:xfrm>
          <a:prstGeom prst="roundRect">
            <a:avLst/>
          </a:prstGeom>
          <a:solidFill>
            <a:srgbClr val="5324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21 сентября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" y="3352800"/>
            <a:ext cx="3581400" cy="1219200"/>
          </a:xfrm>
          <a:prstGeom prst="roundRect">
            <a:avLst/>
          </a:prstGeom>
          <a:solidFill>
            <a:srgbClr val="53240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Назарет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AA733C">
              <a:alpha val="50000"/>
            </a:srgb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Храм Рождества Пресвятой Богородицы в Суздале, </a:t>
            </a:r>
            <a:r>
              <a:rPr lang="en-US" b="1" dirty="0" smtClean="0">
                <a:solidFill>
                  <a:schemeClr val="bg1"/>
                </a:solidFill>
              </a:rPr>
              <a:t>XII </a:t>
            </a:r>
            <a:r>
              <a:rPr lang="ru-RU" b="1" dirty="0" smtClean="0">
                <a:solidFill>
                  <a:schemeClr val="bg1"/>
                </a:solidFill>
              </a:rPr>
              <a:t>в.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. М. Прокудин-Горский. [Суздаль.] Собор Рождества [Пресвятой Богородицы]. 1912 г.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8200" y="152400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pbs.twimg.com/media/DnjHNBpWwAArzFe.jpg:large"/>
          <p:cNvPicPr/>
          <p:nvPr/>
        </p:nvPicPr>
        <p:blipFill>
          <a:blip r:embed="rId3" cstate="print"/>
          <a:srcRect r="39904" b="33043"/>
          <a:stretch>
            <a:fillRect/>
          </a:stretch>
        </p:blipFill>
        <p:spPr bwMode="auto">
          <a:xfrm>
            <a:off x="4343400" y="1524000"/>
            <a:ext cx="5410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chool.orthpatr.ru/sites/default/files/sites/default/files/image/azbuka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038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inform-relig.ru/upload/medialibrary/4c2/4c2c4bc3fa8c7343dffaddde32eb9a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4191000"/>
            <a:ext cx="4741334" cy="2667000"/>
          </a:xfrm>
          <a:prstGeom prst="rect">
            <a:avLst/>
          </a:prstGeom>
          <a:noFill/>
        </p:spPr>
      </p:pic>
      <p:pic>
        <p:nvPicPr>
          <p:cNvPr id="1028" name="Picture 4" descr="http://www.orthodoxy.com.ua/images/blagoslovenie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0"/>
            <a:ext cx="5829300" cy="3886200"/>
          </a:xfrm>
          <a:prstGeom prst="rect">
            <a:avLst/>
          </a:prstGeom>
          <a:noFill/>
        </p:spPr>
      </p:pic>
      <p:pic>
        <p:nvPicPr>
          <p:cNvPr id="1030" name="Picture 6" descr="https://o-trubah.ru/wp-content/uploads/fmg5d9e11e795a876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0"/>
            <a:ext cx="3242496" cy="390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algn="l"/>
            <a:r>
              <a:rPr lang="ru-RU" b="1" dirty="0" smtClean="0"/>
              <a:t>Исаак </a:t>
            </a:r>
            <a:br>
              <a:rPr lang="ru-RU" b="1" dirty="0" smtClean="0"/>
            </a:br>
            <a:r>
              <a:rPr lang="ru-RU" b="1" dirty="0" smtClean="0"/>
              <a:t>Ньютон</a:t>
            </a:r>
            <a:endParaRPr lang="ru-RU" b="1" dirty="0"/>
          </a:p>
        </p:txBody>
      </p:sp>
      <p:pic>
        <p:nvPicPr>
          <p:cNvPr id="6" name="Рисунок 5" descr="http://smartwebsite.ru/_si/8/749000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0"/>
            <a:ext cx="609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457200" y="1828800"/>
            <a:ext cx="3581400" cy="4495800"/>
          </a:xfrm>
          <a:prstGeom prst="roundRect">
            <a:avLst/>
          </a:prstGeom>
          <a:solidFill>
            <a:srgbClr val="532401">
              <a:alpha val="4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dirty="0" smtClean="0"/>
              <a:t>Чудесное устройство космоса и гармония в нем могут быть </a:t>
            </a:r>
            <a:endParaRPr lang="ru-RU" sz="2400" b="1" dirty="0" smtClean="0"/>
          </a:p>
          <a:p>
            <a:r>
              <a:rPr lang="ru-RU" sz="2400" b="1" i="1" dirty="0" smtClean="0"/>
              <a:t>объяснены лишь тем, что космос был создан по плану Всеведущего и </a:t>
            </a:r>
            <a:endParaRPr lang="ru-RU" sz="2400" b="1" dirty="0" smtClean="0"/>
          </a:p>
          <a:p>
            <a:r>
              <a:rPr lang="ru-RU" sz="2400" b="1" i="1" dirty="0" smtClean="0"/>
              <a:t>Всемогущего Существа. Вот мое первое и последнее слово.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8427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rt-assorty.ru/wp-content/uploads/2018/10/%D0%92%D0%B0%D1%81%D0%B8%D0%BB%D0%B8%D0%B9-%D0%9F%D0%BE%D0%BB%D0%B5%D0%BD%D0%BE%D0%B2-%D0%97%D0%BE%D0%BB%D0%BE%D1%82%D0%B0%D1%8F-%D0%BE%D1%81%D0%B5%D0%BD%D1%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2. Видимый мир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узнали?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какое небо мы не видим,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как растения могут жить без солнечного света,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почему физик Исаак Ньютон изучал Библию</a:t>
            </a:r>
          </a:p>
          <a:p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art-assorty.ru/wp-content/uploads/2018/10/%D0%92%D0%B0%D1%81%D0%B8%D0%BB%D0%B8%D0%B9-%D0%9F%D0%BE%D0%BB%D0%B5%D0%BD%D0%BE%D0%B2-%D0%97%D0%BE%D0%BB%D0%BE%D1%82%D0%B0%D1%8F-%D0%BE%D1%81%D0%B5%D0%BD%D1%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495800"/>
            <a:ext cx="7848600" cy="1744651"/>
          </a:xfrm>
        </p:spPr>
        <p:txBody>
          <a:bodyPr>
            <a:normAutofit fontScale="925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Как величественны дела Твои, Господи, всё премудростью Ты сотворил.</a:t>
            </a:r>
            <a:endParaRPr lang="ru-RU" b="1" dirty="0" smtClean="0">
              <a:solidFill>
                <a:schemeClr val="bg1"/>
              </a:solidFill>
            </a:endParaRPr>
          </a:p>
          <a:p>
            <a:pPr algn="r">
              <a:buNone/>
            </a:pPr>
            <a:r>
              <a:rPr lang="ru-RU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Arial" pitchFamily="34" charset="0"/>
              </a:rPr>
              <a:t>Псалом 103, 24</a:t>
            </a:r>
            <a:endParaRPr lang="ru-RU" b="1" dirty="0">
              <a:solidFill>
                <a:schemeClr val="bg1"/>
              </a:solidFill>
              <a:latin typeface="+mj-lt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390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96633">
              <a:alpha val="51000"/>
            </a:srgbClr>
          </a:solidFill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Повторение: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переводится слово «Аминь»?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Кем были </a:t>
            </a:r>
            <a:r>
              <a:rPr lang="ru-RU" b="1" dirty="0" err="1" smtClean="0"/>
              <a:t>Иоаким</a:t>
            </a:r>
            <a:r>
              <a:rPr lang="ru-RU" b="1" dirty="0" smtClean="0"/>
              <a:t> и Анна?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благодать?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Скажи по-церковнославянски «счастливый»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Кто такой «Агнец»?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объяснить, что Бог один, но Он - Троица? 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Когда отмечается Рождество Богородицы?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Как переводится слово «</a:t>
            </a:r>
            <a:r>
              <a:rPr lang="ru-RU" b="1" dirty="0" err="1" smtClean="0"/>
              <a:t>блажити</a:t>
            </a:r>
            <a:r>
              <a:rPr lang="ru-RU" b="1" dirty="0" smtClean="0"/>
              <a:t>»?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Что такое благословение?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Скажи по-церковнославянски «Я»</a:t>
            </a:r>
          </a:p>
          <a:p>
            <a:pPr marL="514350" indent="-514350">
              <a:buNone/>
            </a:pP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art-assorty.ru/wp-content/uploads/2018/10/%D0%92%D0%B0%D1%81%D0%B8%D0%BB%D0%B8%D0%B9-%D0%9F%D0%BE%D0%BB%D0%B5%D0%BD%D0%BE%D0%B2-%D0%97%D0%BE%D0%BB%D0%BE%D1%82%D0%B0%D1%8F-%D0%BE%D1%81%D0%B5%D0%BD%D1%8C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  <a:noFill/>
          <a:ln>
            <a:noFill/>
          </a:ln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</a:rPr>
              <a:t>Тема 2. Видимый мир</a:t>
            </a:r>
            <a:endParaRPr lang="ru-RU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узнаете: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какое небо мы не видим,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как растения могут жить без солнечного света,</a:t>
            </a:r>
          </a:p>
          <a:p>
            <a:pPr lvl="0"/>
            <a:r>
              <a:rPr lang="ru-RU" sz="2800" b="1" dirty="0" smtClean="0">
                <a:solidFill>
                  <a:schemeClr val="bg1"/>
                </a:solidFill>
              </a:rPr>
              <a:t>почему физик Исаак Ньютон изучал Библию</a:t>
            </a:r>
          </a:p>
          <a:p>
            <a:endParaRPr lang="ru-RU" sz="2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14800" y="154675"/>
            <a:ext cx="45720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vi-VN" sz="4800" b="1" dirty="0">
                <a:solidFill>
                  <a:schemeClr val="bg1"/>
                </a:solidFill>
                <a:latin typeface="Candara" pitchFamily="34" charset="0"/>
              </a:rPr>
              <a:t>Ане́сти</a:t>
            </a:r>
            <a:endParaRPr lang="ru-RU" sz="4800" b="1" dirty="0">
              <a:solidFill>
                <a:schemeClr val="bg1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ruicon.ru/images/arts/mosaics/1292208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 rot="1217467">
            <a:off x="3400517" y="1083073"/>
            <a:ext cx="1218306" cy="137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181600"/>
            <a:ext cx="8101084" cy="1401763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«В начале сотворил Бог небо и землю» (Бытие 1, 1)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трелка вправо 5"/>
          <p:cNvSpPr/>
          <p:nvPr/>
        </p:nvSpPr>
        <p:spPr>
          <a:xfrm rot="1217467">
            <a:off x="5305516" y="473473"/>
            <a:ext cx="1218306" cy="13721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1372034">
            <a:off x="4038021" y="353905"/>
            <a:ext cx="1981200" cy="789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НЕБО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 rot="1372034">
            <a:off x="2133021" y="1039705"/>
            <a:ext cx="1981200" cy="7898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ЗЕМЛЯ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422436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pp.userapi.com/c830108/v830108435/10ea0f/S36rPZJdHb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677400" cy="6917829"/>
          </a:xfrm>
          <a:prstGeom prst="rect">
            <a:avLst/>
          </a:prstGeom>
          <a:noFill/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304800" y="5181600"/>
            <a:ext cx="8101084" cy="1401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b="1" i="1" dirty="0" smtClean="0">
                <a:solidFill>
                  <a:schemeClr val="bg1"/>
                </a:solidFill>
              </a:rPr>
              <a:t>Дух Божий носился над водою</a:t>
            </a:r>
            <a:r>
              <a:rPr lang="ru-RU" sz="3200" b="1" dirty="0" smtClean="0">
                <a:solidFill>
                  <a:schemeClr val="bg1"/>
                </a:solidFill>
              </a:rPr>
              <a:t> (Быт 1, 2)</a:t>
            </a:r>
            <a:r>
              <a:rPr lang="ru-RU" sz="3200" dirty="0" smtClean="0"/>
              <a:t>)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81400"/>
            <a:ext cx="9296400" cy="1600200"/>
          </a:xfrm>
          <a:prstGeom prst="rect">
            <a:avLst/>
          </a:prstGeom>
          <a:solidFill>
            <a:srgbClr val="532401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Как Святого Духа показывают на иконах?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1acd5ced8dcec52ab3e10fc7e0d41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«И стал свет. И увидел Бог свет, что он хорош, и отделил Бог свет от тьмы. И назвал Бог свет днем, а тьму ночью» (Бытие 1, 3-5)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1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257800" cy="914400"/>
          </a:xfrm>
          <a:prstGeom prst="rect">
            <a:avLst/>
          </a:prstGeom>
          <a:solidFill>
            <a:srgbClr val="532401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/>
              <a:t>СВЕТ: ДЕНЬ И НОЧЬ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pp.userapi.com/c830108/v830108435/10e99e/3akHuhsGky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83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4" name="Picture 4" descr="https://opt-1313590.ssl.1c-bitrix-cdn.ru/upload/medialibrary/0b4/0b43edcc2172cbd98555ffbb3d8a7e2b.jpg?15363058155239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95400"/>
            <a:ext cx="9144000" cy="5334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Способен ли человек создать Свет Божий?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b.ru/misc/i/gallery/101388/27509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8624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65760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bg1"/>
                </a:solidFill>
              </a:rPr>
              <a:t>«создал Бог твердь, и отделил Бог воду, которая под твердью, от воды, которая над твердью. И назвал Бог твердь небом» (Бытие 1, 7-8)</a:t>
            </a:r>
            <a:endParaRPr lang="ru-RU" sz="3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57200" y="381000"/>
            <a:ext cx="2438400" cy="2362200"/>
          </a:xfrm>
          <a:prstGeom prst="ellipse">
            <a:avLst/>
          </a:prstGeom>
          <a:solidFill>
            <a:srgbClr val="532401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/>
              <a:t>2</a:t>
            </a:r>
            <a:endParaRPr lang="ru-RU" sz="9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00400" y="1143000"/>
            <a:ext cx="5562600" cy="914400"/>
          </a:xfrm>
          <a:prstGeom prst="rect">
            <a:avLst/>
          </a:prstGeom>
          <a:solidFill>
            <a:srgbClr val="532401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ТВЕРДЬ – ВИДИМОЕ НЕБО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677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</TotalTime>
  <Words>470</Words>
  <Application>Microsoft Office PowerPoint</Application>
  <PresentationFormat>Экран (4:3)</PresentationFormat>
  <Paragraphs>64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Office Theme</vt:lpstr>
      <vt:lpstr>Слайд 1</vt:lpstr>
      <vt:lpstr>Слайд 2</vt:lpstr>
      <vt:lpstr>Тема 2. Видимый мир</vt:lpstr>
      <vt:lpstr>Слайд 4</vt:lpstr>
      <vt:lpstr>Слайд 5</vt:lpstr>
      <vt:lpstr>«И стал свет. И увидел Бог свет, что он хорош, и отделил Бог свет от тьмы. И назвал Бог свет днем, а тьму ночью» (Бытие 1, 3-5)</vt:lpstr>
      <vt:lpstr>Слайд 7</vt:lpstr>
      <vt:lpstr>Способен ли человек создать Свет Божий?</vt:lpstr>
      <vt:lpstr>«создал Бог твердь, и отделил Бог воду, которая под твердью, от воды, которая над твердью. И назвал Бог твердь небом» (Бытие 1, 7-8)</vt:lpstr>
      <vt:lpstr>Слайд 10</vt:lpstr>
      <vt:lpstr>«Да произрастит земля зелень, траву, сеющую семя по роду и по подобию ее, и дерево плодовитое, приносящее по роду своему плод, в котором семя его на земле. И стало так. И увидел Бог, что это хорошо» (Бытие 1, 11-12)</vt:lpstr>
      <vt:lpstr>Слайд 12</vt:lpstr>
      <vt:lpstr>«два светила великие: светило большее, для управления днем, и светило меньшее, для управления ночью, и звезды» (Бытие 1, 16)</vt:lpstr>
      <vt:lpstr>Слайд 14</vt:lpstr>
      <vt:lpstr>«И сказал Бог: да произведет вода пресмыкающихся, душу живую; и птицы да полетят над землею, по тверди небесной» (Бытие 1, 20)</vt:lpstr>
      <vt:lpstr>Слайд 16</vt:lpstr>
      <vt:lpstr>Сотворил Бог людей - мужчину и женщину, по образу и подобию Своему, то есть по духу похожими на Себя</vt:lpstr>
      <vt:lpstr>Слайд 18</vt:lpstr>
      <vt:lpstr>Слайд 19</vt:lpstr>
      <vt:lpstr>Слайд 20</vt:lpstr>
      <vt:lpstr>И совершил Бог к седьмому дню дела Свои, которые Он делал, и почил в день седьмый от всех дел Своих, которые делал (Быт 2, 2).</vt:lpstr>
      <vt:lpstr>Рождество Богородицы</vt:lpstr>
      <vt:lpstr>Храм Рождества Пресвятой Богородицы в Суздале, XII в.</vt:lpstr>
      <vt:lpstr>Слайд 24</vt:lpstr>
      <vt:lpstr>Исаак  Ньютон</vt:lpstr>
      <vt:lpstr>Тема 2. Видимый мир</vt:lpstr>
      <vt:lpstr>Слайд 27</vt:lpstr>
      <vt:lpstr>Повторение: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ГИДРОСФЕРА</dc:title>
  <dc:creator>Дмитрий</dc:creator>
  <cp:lastModifiedBy>Admin</cp:lastModifiedBy>
  <cp:revision>150</cp:revision>
  <dcterms:modified xsi:type="dcterms:W3CDTF">2020-05-28T09:32:40Z</dcterms:modified>
</cp:coreProperties>
</file>