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4" r:id="rId2"/>
    <p:sldId id="364" r:id="rId3"/>
    <p:sldId id="396" r:id="rId4"/>
    <p:sldId id="416" r:id="rId5"/>
    <p:sldId id="415" r:id="rId6"/>
    <p:sldId id="406" r:id="rId7"/>
    <p:sldId id="412" r:id="rId8"/>
    <p:sldId id="414" r:id="rId9"/>
    <p:sldId id="41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106" d="100"/>
          <a:sy n="106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aO-kHYVijo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задыхается без цели.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Ф.М. Достоевский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aO-kHYVijo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найти смысл жизни,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что ожидает, если пойдёшь направо,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наука и религия идут по одному пути.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7166"/>
            <a:ext cx="242889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3214686"/>
            <a:ext cx="8215338" cy="1109658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19. Две дороги, два пути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3500462" cy="178595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Сын Давида - </a:t>
            </a:r>
            <a:r>
              <a:rPr lang="ru-RU" sz="3600" b="1" dirty="0" err="1" smtClean="0">
                <a:solidFill>
                  <a:schemeClr val="bg1"/>
                </a:solidFill>
              </a:rPr>
              <a:t>Авессалом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:\Users\Admin\Downloads\Weltchronik_Fulda_Aa88_286r_detail.jpg"/>
          <p:cNvPicPr/>
          <p:nvPr/>
        </p:nvPicPr>
        <p:blipFill>
          <a:blip r:embed="rId2" cstate="print"/>
          <a:srcRect l="2187" t="2552" r="1621" b="2159"/>
          <a:stretch>
            <a:fillRect/>
          </a:stretch>
        </p:blipFill>
        <p:spPr bwMode="auto">
          <a:xfrm>
            <a:off x="-285784" y="2143116"/>
            <a:ext cx="578644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manna.amazingfacts.org/amazingfacts/website/medialibrary/images/mediascreenshots/absal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47148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643538" y="4857760"/>
            <a:ext cx="3500462" cy="178595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ГОРДОСТЬ И ЗАВИСТЬ!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3500462" cy="178595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Сын Давида - Соломон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43538" y="4429132"/>
            <a:ext cx="3500462" cy="178595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СКРОМНОСТЬ И МУДРОСТЬ!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https://avatars.mds.yandex.net/get-zen_doc/1712263/pub_5d986f461e8e3f00aedd793f_5d986fa7ddfef600b03229a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720128" cy="4714884"/>
          </a:xfrm>
          <a:prstGeom prst="rect">
            <a:avLst/>
          </a:prstGeom>
          <a:noFill/>
        </p:spPr>
      </p:pic>
      <p:pic>
        <p:nvPicPr>
          <p:cNvPr id="10" name="Рисунок 9" descr="http://www.pravoslavie.ru/sas/image/102662/266244.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51435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pravoslavie.ru/sas/image/102632/263245.b.jpg?0.5620798115053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00562" cy="6898519"/>
          </a:xfrm>
          <a:prstGeom prst="rect">
            <a:avLst/>
          </a:prstGeom>
          <a:noFill/>
        </p:spPr>
      </p:pic>
      <p:pic>
        <p:nvPicPr>
          <p:cNvPr id="5" name="Рисунок 4" descr="C:\Users\Admin\Desktop\286104.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Святитель Лука Крымский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:\Users\Admin\Desktop\свв_Лу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57203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i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41433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foma.ru/fotos/journal/99/5770_3.jpg"/>
          <p:cNvPicPr/>
          <p:nvPr/>
        </p:nvPicPr>
        <p:blipFill>
          <a:blip r:embed="rId4">
            <a:lum bright="10000" contrast="20000"/>
          </a:blip>
          <a:srcRect r="5870"/>
          <a:stretch>
            <a:fillRect/>
          </a:stretch>
        </p:blipFill>
        <p:spPr bwMode="auto">
          <a:xfrm>
            <a:off x="5000628" y="4143380"/>
            <a:ext cx="414337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Епископу, б</a:t>
            </a:r>
            <a:r>
              <a:rPr lang="ru-RU" sz="4000" b="1" dirty="0" smtClean="0">
                <a:solidFill>
                  <a:schemeClr val="bg1"/>
                </a:solidFill>
              </a:rPr>
              <a:t>ывшему заключённому - диплом лауреата Сталинской премии?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upload.wikimedia.org/wikipedia/commons/7/76/Stalin_Prize_Voyno-Yasenet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50" y="1928802"/>
            <a:ext cx="5834050" cy="4375538"/>
          </a:xfrm>
          <a:prstGeom prst="rect">
            <a:avLst/>
          </a:prstGeom>
          <a:noFill/>
        </p:spPr>
      </p:pic>
      <p:pic>
        <p:nvPicPr>
          <p:cNvPr id="9" name="Рисунок 8" descr="C:\Users\Admin\Downloads\Luka_(Voino-Yasenetskiy)_in_prison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643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uka.kasdom.ru/wp-content/uploads/2015/12/Vojno-YAsenetskij-s-medpersonalom-gospitalya-_-15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357826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Можно ли сказать, что наука и религия – это два разных пути?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aO-kHYVijo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узнали?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найти смысл жизни,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что ожидает, если пойдёшь направо,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наука и религия идут по одному пути.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7166"/>
            <a:ext cx="242889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3214686"/>
            <a:ext cx="8215338" cy="1109658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19. Две дороги, два пути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124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338</cp:revision>
  <dcterms:modified xsi:type="dcterms:W3CDTF">2020-06-12T14:02:25Z</dcterms:modified>
</cp:coreProperties>
</file>