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04" r:id="rId2"/>
    <p:sldId id="364" r:id="rId3"/>
    <p:sldId id="396" r:id="rId4"/>
    <p:sldId id="406" r:id="rId5"/>
    <p:sldId id="398" r:id="rId6"/>
    <p:sldId id="412" r:id="rId7"/>
    <p:sldId id="413" r:id="rId8"/>
    <p:sldId id="414" r:id="rId9"/>
    <p:sldId id="411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709" autoAdjust="0"/>
  </p:normalViewPr>
  <p:slideViewPr>
    <p:cSldViewPr>
      <p:cViewPr>
        <p:scale>
          <a:sx n="106" d="100"/>
          <a:sy n="106" d="100"/>
        </p:scale>
        <p:origin x="-175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70D4F-E973-47E0-B2A3-AE79F5145B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AE09A-F77A-4DF1-9C50-811F82703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423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s9.pikabu.ru/post_img/big/2016/11/11/7/1478859471199834386.jpg"/>
          <p:cNvPicPr/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Цель музыки -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восславление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Бога и восстановление души. Цель музыки — трогать сердца.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Иоганн Себастьян Бах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https://avatars.mds.yandex.net/get-pdb/2978944/eda21cbe-8e93-4f92-9741-1c648113a535/s1200?webp=fals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0"/>
            <a:ext cx="535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cs9.pikabu.ru/post_img/big/2016/11/11/7/1478859471199834386.jpg"/>
          <p:cNvPicPr/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узнаете: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есть у каждого человека,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как присоединиться к ангельскому хору,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почему нельзя зарывать талант в землю. 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28604"/>
            <a:ext cx="242889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071802" y="2571744"/>
            <a:ext cx="5643570" cy="17526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18. Творческая душа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14290"/>
            <a:ext cx="3500462" cy="178595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err="1" smtClean="0">
                <a:solidFill>
                  <a:schemeClr val="bg1"/>
                </a:solidFill>
              </a:rPr>
              <a:t>Поми́луй</a:t>
            </a:r>
            <a:r>
              <a:rPr lang="ru-RU" sz="3600" b="1" dirty="0" smtClean="0">
                <a:solidFill>
                  <a:schemeClr val="bg1"/>
                </a:solidFill>
              </a:rPr>
              <a:t> мя, Боже, по </a:t>
            </a:r>
            <a:r>
              <a:rPr lang="ru-RU" sz="3600" b="1" dirty="0" err="1" smtClean="0">
                <a:solidFill>
                  <a:schemeClr val="bg1"/>
                </a:solidFill>
              </a:rPr>
              <a:t>вели́цей</a:t>
            </a:r>
            <a:r>
              <a:rPr lang="ru-RU" sz="3600" b="1" dirty="0" smtClean="0">
                <a:solidFill>
                  <a:schemeClr val="bg1"/>
                </a:solidFill>
              </a:rPr>
              <a:t> милости Твоей, и по множеству щедрот Твоих очисти беззаконие мое…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http://alexandrtrofimov.ru/wp-content/uploads/2015/01/rozhdestvo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350046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pravoslavie.ru/sas/image/102660/266071.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42852"/>
            <a:ext cx="535781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14290"/>
            <a:ext cx="8429684" cy="1000132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Давид играет на Псалтири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и сочиняет псалмы</a:t>
            </a:r>
            <a:endParaRPr kumimoji="0" lang="ru-RU" sz="4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C:\Users\Admin\Desktop\картинки\f.14v._David_s_psaltiryu.jpg"/>
          <p:cNvPicPr/>
          <p:nvPr/>
        </p:nvPicPr>
        <p:blipFill>
          <a:blip r:embed="rId2" cstate="print"/>
          <a:srcRect l="9081" t="5893" r="6832" b="3612"/>
          <a:stretch>
            <a:fillRect/>
          </a:stretch>
        </p:blipFill>
        <p:spPr bwMode="auto">
          <a:xfrm>
            <a:off x="357158" y="1285860"/>
            <a:ext cx="371477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hranitel.club/wp-content/uploads/%D0%9F%D1%81%D0%B0%D0%BB%D1%82%D1%8B%D1%80%D1%8C-%D1%81%D1%82%D0%B0%D1%80%D0%BE%D0%BF%D0%B5%D1%87%D0%B0%D1%82%D0%BD%D1%8B%D0%B9-1024x696.jpg"/>
          <p:cNvPicPr/>
          <p:nvPr/>
        </p:nvPicPr>
        <p:blipFill>
          <a:blip r:embed="rId3"/>
          <a:srcRect l="5263" t="8974" r="50877" b="11538"/>
          <a:stretch>
            <a:fillRect/>
          </a:stretch>
        </p:blipFill>
        <p:spPr bwMode="auto">
          <a:xfrm>
            <a:off x="4214810" y="1285860"/>
            <a:ext cx="4572032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lagoistr.ru/uploads/posts/2017-03/1490724718_31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10358478" cy="6878677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85728"/>
            <a:ext cx="8429684" cy="1214446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Псаломщик – чтец Псалтири и других молитв на богослужении </a:t>
            </a:r>
            <a:endParaRPr kumimoji="0" lang="ru-RU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https://school.orthpatr.ru/sites/default/files/sites/default/files/image/azbuka11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86190"/>
            <a:ext cx="207170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agia-ksenia.kz/wp-content/uploads/2018/09/pritcha-o-talantah.jpg"/>
          <p:cNvPicPr/>
          <p:nvPr/>
        </p:nvPicPr>
        <p:blipFill>
          <a:blip r:embed="rId2">
            <a:lum contrast="-10000"/>
          </a:blip>
          <a:srcRect t="7447"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85728"/>
            <a:ext cx="8429684" cy="1214446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Кто показан на фреске?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Что он делает?</a:t>
            </a:r>
            <a:endParaRPr kumimoji="0" lang="ru-RU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785918" y="1357298"/>
            <a:ext cx="714380" cy="1500198"/>
          </a:xfrm>
          <a:prstGeom prst="downArrow">
            <a:avLst/>
          </a:prstGeom>
          <a:solidFill>
            <a:srgbClr val="996633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500562" y="1428736"/>
            <a:ext cx="714380" cy="1285884"/>
          </a:xfrm>
          <a:prstGeom prst="downArrow">
            <a:avLst/>
          </a:prstGeom>
          <a:solidFill>
            <a:srgbClr val="996633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786578" y="1357298"/>
            <a:ext cx="714380" cy="2000264"/>
          </a:xfrm>
          <a:prstGeom prst="downArrow">
            <a:avLst/>
          </a:prstGeom>
          <a:solidFill>
            <a:srgbClr val="996633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Admin\Downloads\Krylov_monument_in_SPB_01.jpg"/>
          <p:cNvPicPr/>
          <p:nvPr/>
        </p:nvPicPr>
        <p:blipFill>
          <a:blip r:embed="rId2">
            <a:lum bright="10000"/>
          </a:blip>
          <a:srcRect l="31258" t="5535" r="29477" b="33583"/>
          <a:stretch>
            <a:fillRect/>
          </a:stretch>
        </p:blipFill>
        <p:spPr bwMode="auto">
          <a:xfrm>
            <a:off x="2500298" y="0"/>
            <a:ext cx="6643703" cy="6858000"/>
          </a:xfrm>
          <a:prstGeom prst="rect">
            <a:avLst/>
          </a:prstGeom>
          <a:noFill/>
        </p:spPr>
      </p:pic>
      <p:pic>
        <p:nvPicPr>
          <p:cNvPr id="6" name="Рисунок 5" descr="http://www.krilov.ru/cms.ashx?req=Image&amp;imageid=c0dbb3a2-6eaf-4d7b-a18d-16a7955fe61a&amp;key=%C8%E2%E0%ED%20%C0%ED%E4%F0%E5%E5%E2%E8%F7%20%CA%F0%FB%EB%EE%E2"/>
          <p:cNvPicPr/>
          <p:nvPr/>
        </p:nvPicPr>
        <p:blipFill>
          <a:blip r:embed="rId3"/>
          <a:srcRect t="11828"/>
          <a:stretch>
            <a:fillRect/>
          </a:stretch>
        </p:blipFill>
        <p:spPr bwMode="auto">
          <a:xfrm>
            <a:off x="214282" y="285728"/>
            <a:ext cx="342902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282" y="4214818"/>
            <a:ext cx="3500462" cy="2428892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Иван Андреевич Крылов как христианин</a:t>
            </a:r>
            <a:endParaRPr kumimoji="0" lang="ru-RU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s9.pikabu.ru/post_img/big/2016/11/11/7/1478859471199834386.jpg"/>
          <p:cNvPicPr/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Цель музыки -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восславление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Бога и восстановление души. Цель музыки — трогать сердца.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Иоганн Себастьян Бах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cs9.pikabu.ru/post_img/big/2016/11/11/7/1478859471199834386.jpg"/>
          <p:cNvPicPr/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узнали?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что есть у каждого человека,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как присоединиться к ангельскому хору,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- почему нельзя зарывать талант в землю.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28604"/>
            <a:ext cx="242889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071802" y="2571744"/>
            <a:ext cx="5643570" cy="17526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18. Творческая душа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3251</TotalTime>
  <Words>149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ГИДРОСФЕРА</dc:title>
  <cp:lastModifiedBy>Admin</cp:lastModifiedBy>
  <cp:revision>319</cp:revision>
  <dcterms:modified xsi:type="dcterms:W3CDTF">2021-03-02T06:59:11Z</dcterms:modified>
</cp:coreProperties>
</file>