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4" r:id="rId2"/>
    <p:sldId id="364" r:id="rId3"/>
    <p:sldId id="396" r:id="rId4"/>
    <p:sldId id="406" r:id="rId5"/>
    <p:sldId id="405" r:id="rId6"/>
    <p:sldId id="398" r:id="rId7"/>
    <p:sldId id="403" r:id="rId8"/>
    <p:sldId id="410" r:id="rId9"/>
    <p:sldId id="407" r:id="rId10"/>
    <p:sldId id="411" r:id="rId11"/>
    <p:sldId id="409" r:id="rId12"/>
    <p:sldId id="40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>
        <p:scale>
          <a:sx n="106" d="100"/>
          <a:sy n="106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BO717B1.jpg"/>
          <p:cNvPicPr/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Вот знак прощения грехов: если ты возненавидел грех, то простил тебе Господь грехи твои.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Преподобный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Силуа́н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Афо́нский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Dimitry_Priluc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booksite.ru/civk/images/M-95-27-lightbox.jpg"/>
          <p:cNvPicPr/>
          <p:nvPr/>
        </p:nvPicPr>
        <p:blipFill>
          <a:blip r:embed="rId3" cstate="print">
            <a:lum bright="10000"/>
          </a:blip>
          <a:srcRect t="23263"/>
          <a:stretch>
            <a:fillRect/>
          </a:stretch>
        </p:blipFill>
        <p:spPr bwMode="auto">
          <a:xfrm>
            <a:off x="3643307" y="3357562"/>
            <a:ext cx="550069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Prilutsky.jpg"/>
          <p:cNvPicPr/>
          <p:nvPr/>
        </p:nvPicPr>
        <p:blipFill>
          <a:blip r:embed="rId4" cstate="print"/>
          <a:srcRect r="19742"/>
          <a:stretch>
            <a:fillRect/>
          </a:stretch>
        </p:blipFill>
        <p:spPr bwMode="auto">
          <a:xfrm>
            <a:off x="3643306" y="0"/>
            <a:ext cx="550069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572140"/>
            <a:ext cx="5900750" cy="1143000"/>
          </a:xfrm>
          <a:prstGeom prst="rect">
            <a:avLst/>
          </a:prstGeom>
          <a:solidFill>
            <a:srgbClr val="996633">
              <a:alpha val="54000"/>
            </a:srgb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Прп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Димитрий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Прилуцкий память - 24 февраля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ownloads\Церковь_преподобного_Димитрия_Прилуцкого_на_Девичьм_пол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5726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orthphoto.net/photo/201805/1087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207170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2"/>
          <p:cNvSpPr>
            <a:spLocks noChangeArrowheads="1"/>
          </p:cNvSpPr>
          <p:nvPr/>
        </p:nvSpPr>
        <p:spPr bwMode="auto">
          <a:xfrm rot="18180699">
            <a:off x="872799" y="4237696"/>
            <a:ext cx="790653" cy="359773"/>
          </a:xfrm>
          <a:prstGeom prst="leftArrow">
            <a:avLst>
              <a:gd name="adj1" fmla="val 50000"/>
              <a:gd name="adj2" fmla="val 1059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4546" y="5286388"/>
            <a:ext cx="7072362" cy="1143000"/>
          </a:xfrm>
          <a:prstGeom prst="rect">
            <a:avLst/>
          </a:prstGeom>
          <a:solidFill>
            <a:srgbClr val="996633">
              <a:alpha val="54000"/>
            </a:srgb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Единственный храм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прп.Димитрия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Прилуцкого в Москве при клинике им.Сеченова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BO717B1.jpg"/>
          <p:cNvPicPr/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может ли компьютер быть дороже мамы,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научиться просить прощения,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нужны заповеди.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0"/>
            <a:ext cx="24098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00430" y="357166"/>
            <a:ext cx="564357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17. Изменение ума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BO717B1.jpg"/>
          <p:cNvPicPr/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может ли компьютер быть дороже мамы,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научиться просить прощения,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нужны заповеди.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0"/>
            <a:ext cx="24098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00430" y="357166"/>
            <a:ext cx="564357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17. Изменение ума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3500462" cy="178595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Царь Давид – лучший еврейский царь, однако…  </a:t>
            </a:r>
          </a:p>
        </p:txBody>
      </p:sp>
      <p:pic>
        <p:nvPicPr>
          <p:cNvPr id="5" name="Рисунок 4" descr="http://alexandrtrofimov.ru/wp-content/uploads/2015/01/rozhdestvo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avoslavie.ru/sas/image/102660/266071.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53578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avoslavie.ru/sas/image/102660/266078.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678627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Давид и его сын Соломон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BO717B1.jpg"/>
          <p:cNvPicPr/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Вот знак прощения грехов: если ты возненавидел грех, то простил тебе Господь грехи твои.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Преподобный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Силуа́н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Афо́нский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1594475/pub_5d29aa1995aa9f00b1bebe65_5d29ad20ddfef600afc0404a/scale_1200"/>
          <p:cNvPicPr>
            <a:picLocks noChangeAspect="1" noChangeArrowheads="1"/>
          </p:cNvPicPr>
          <p:nvPr/>
        </p:nvPicPr>
        <p:blipFill>
          <a:blip r:embed="rId2"/>
          <a:srcRect t="5932"/>
          <a:stretch>
            <a:fillRect/>
          </a:stretch>
        </p:blipFill>
        <p:spPr bwMode="auto">
          <a:xfrm>
            <a:off x="357158" y="1571612"/>
            <a:ext cx="8429684" cy="52864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Заповеди дал любящий Бог для помощи людям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ramvhoste.ru/sites/default/files/crossgosp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287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14744" y="4500570"/>
            <a:ext cx="5214942" cy="2082792"/>
          </a:xfrm>
          <a:prstGeom prst="rect">
            <a:avLst/>
          </a:prstGeom>
          <a:solidFill>
            <a:srgbClr val="996633">
              <a:alpha val="54000"/>
            </a:srgb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После Таинства Исповеди целуют крест и Евангелие, обещая Богу исправиться…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1594475/pub_5d29aa1995aa9f00b1bebe65_5d29ad20ddfef600afc0404a/scale_1200"/>
          <p:cNvPicPr>
            <a:picLocks noChangeAspect="1" noChangeArrowheads="1"/>
          </p:cNvPicPr>
          <p:nvPr/>
        </p:nvPicPr>
        <p:blipFill>
          <a:blip r:embed="rId2"/>
          <a:srcRect t="5932"/>
          <a:stretch>
            <a:fillRect/>
          </a:stretch>
        </p:blipFill>
        <p:spPr bwMode="auto">
          <a:xfrm>
            <a:off x="357158" y="1571612"/>
            <a:ext cx="8429684" cy="52864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Попросить прощения – это «изменение </a:t>
            </a:r>
            <a:r>
              <a:rPr lang="ru-RU" b="1" dirty="0" smtClean="0">
                <a:solidFill>
                  <a:schemeClr val="bg1"/>
                </a:solidFill>
              </a:rPr>
              <a:t>ума»</a:t>
            </a:r>
          </a:p>
          <a:p>
            <a:r>
              <a:rPr lang="ru-RU" b="1" smtClean="0">
                <a:solidFill>
                  <a:schemeClr val="bg1"/>
                </a:solidFill>
              </a:rPr>
              <a:t>Жить </a:t>
            </a:r>
            <a:r>
              <a:rPr lang="ru-RU" b="1" dirty="0" smtClean="0">
                <a:solidFill>
                  <a:schemeClr val="bg1"/>
                </a:solidFill>
              </a:rPr>
              <a:t>по заповедям – это «</a:t>
            </a:r>
            <a:r>
              <a:rPr lang="ru-RU" b="1" smtClean="0">
                <a:solidFill>
                  <a:schemeClr val="bg1"/>
                </a:solidFill>
              </a:rPr>
              <a:t>изменение </a:t>
            </a:r>
            <a:r>
              <a:rPr lang="ru-RU" b="1" smtClean="0">
                <a:solidFill>
                  <a:schemeClr val="bg1"/>
                </a:solidFill>
              </a:rPr>
              <a:t>ума»</a:t>
            </a:r>
          </a:p>
          <a:p>
            <a:r>
              <a:rPr lang="ru-RU" b="1" smtClean="0">
                <a:solidFill>
                  <a:schemeClr val="bg1"/>
                </a:solidFill>
              </a:rPr>
              <a:t>Любить </a:t>
            </a:r>
            <a:r>
              <a:rPr lang="ru-RU" b="1" dirty="0" smtClean="0">
                <a:solidFill>
                  <a:schemeClr val="bg1"/>
                </a:solidFill>
              </a:rPr>
              <a:t>Бога и ближнего – это «изменение ума»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Процесс «изменения ума» - покаяния…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3-11.userapi.com/tNJUrT7K8v_3NzHMoZCrxOUAdfRHbVeuL2dCUw/BxhkD9OdD8U.jpg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14612" y="5214950"/>
            <a:ext cx="5900750" cy="1143000"/>
          </a:xfrm>
          <a:prstGeom prst="rect">
            <a:avLst/>
          </a:prstGeom>
          <a:solidFill>
            <a:srgbClr val="996633">
              <a:alpha val="54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Прощёное воскресенье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185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300</cp:revision>
  <dcterms:modified xsi:type="dcterms:W3CDTF">2021-03-13T07:55:19Z</dcterms:modified>
</cp:coreProperties>
</file>