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3" r:id="rId2"/>
    <p:sldId id="364" r:id="rId3"/>
    <p:sldId id="395" r:id="rId4"/>
    <p:sldId id="390" r:id="rId5"/>
    <p:sldId id="396" r:id="rId6"/>
    <p:sldId id="397" r:id="rId7"/>
    <p:sldId id="398" r:id="rId8"/>
    <p:sldId id="392" r:id="rId9"/>
    <p:sldId id="404" r:id="rId10"/>
    <p:sldId id="410" r:id="rId11"/>
    <p:sldId id="405" r:id="rId12"/>
    <p:sldId id="406" r:id="rId13"/>
    <p:sldId id="407" r:id="rId14"/>
    <p:sldId id="409" r:id="rId15"/>
    <p:sldId id="393" r:id="rId16"/>
    <p:sldId id="399" r:id="rId17"/>
    <p:sldId id="400" r:id="rId18"/>
    <p:sldId id="402" r:id="rId19"/>
    <p:sldId id="401" r:id="rId20"/>
    <p:sldId id="394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paterik.org/userfiles/publications/8622FD6623DF9CF5_08/afanasiy_kovalchuk_006JPG.jpg"/>
          <p:cNvPicPr/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-428660" y="0"/>
            <a:ext cx="100727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482" y="4929198"/>
            <a:ext cx="7972484" cy="1785950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Молитесь за обижающих вас.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Иисус Христос (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Мф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5, 44)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sun9-9.userapi.com/impg/JvLjEZ70yb9owCNOHseq1Hu8ky-Yol6BAi03fA/Qyz5EfJfRm0.jpg?size=1024x683&amp;quality=96&amp;sign=032099a30852d9ca3b6bd2aa9882f1a2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2819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sun9-34.userapi.com/impg/o2IxVodakAvsZozp48z2lUgvNB-CaogrwciSYA/uZ6ZSlgF_Q4.jpg?size=848x848&amp;quality=96&amp;sign=480239fd8a59303346a2de80e1faa10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https://1.bp.blogspot.com/-SGVUqD8RgD0/XDobZANUrGI/AAAAAAAAISI/sOasrFnjT6cPZSs-g4XwQm5bcCuxT1V1gCLcBGAs/s1600/05%2B12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3054" y="0"/>
            <a:ext cx="102970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1.sv-luka.ru/wp-content/uploads/2019/10/%D0%B5%D0%BB%D0%B8%D1%81%D0%B0%D0%B2%D0%B5%D1%82%D0%B0-%D0%B8-%D1%80%D0%B0%D0%BD%D0%B5%D0%BD%D1%8B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sun9-14.userapi.com/fZpoMpFSy3qPTJIDaCcfOFxSNSXRDSN0BcdfOA/96Capm7DD8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4000504"/>
            <a:ext cx="4714908" cy="2357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«Я оставляю блестящий мир, где я занимала блестящее положение, но вместе со всеми вами я восхожу в более великий мир – в мир бедных и страдающих»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  <a:solidFill>
            <a:srgbClr val="996633">
              <a:alpha val="54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Сретение Господне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000" y="1600200"/>
            <a:ext cx="3733800" cy="4876800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«Ныне отпускаешь раба Твоего, </a:t>
            </a:r>
            <a:r>
              <a:rPr lang="ru-RU" sz="2400" b="1" dirty="0" err="1" smtClean="0"/>
              <a:t>Владыко</a:t>
            </a:r>
            <a:r>
              <a:rPr lang="ru-RU" sz="2400" b="1" dirty="0" smtClean="0"/>
              <a:t>, по слову Твоему, с миром, ибо видели очи мои спасение твое, которое Ты уготовал пред </a:t>
            </a:r>
            <a:r>
              <a:rPr lang="ru-RU" sz="2400" b="1" dirty="0" err="1" smtClean="0"/>
              <a:t>лицем</a:t>
            </a:r>
            <a:r>
              <a:rPr lang="ru-RU" sz="2400" b="1" dirty="0" smtClean="0"/>
              <a:t> всех народов, свет к просвещению язычников и славу народа Твоего Израиля» (Лк. 2, 29-32)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документы\Дима шк\Лествица\2 год\диск к учебнику\урок 05. Сретение Господне, Избиение Вивлиемский младенцев\2.1 Сретение Господне. Ико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"/>
            <a:ext cx="4876800" cy="6094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60/9c/0d/609c0d4b1f2bfd79d414c085901f33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4258"/>
            <a:ext cx="10287040" cy="6853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36.userapi.com/c850336/v850336429/1d2dd/gaszs3fVLI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paterik.org/userfiles/publications/8622FD6623DF9CF5_08/afanasiy_kovalchuk_006JPG.jpg"/>
          <p:cNvPicPr/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-428660" y="0"/>
            <a:ext cx="100727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482" y="4929198"/>
            <a:ext cx="7972484" cy="1785950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Молитесь за обижающих вас.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Иисус Христос (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Мф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5, 44)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9Je1woEtW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584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fotopaterik.org/userfiles/publications/8622FD6623DF9CF5_08/afanasiy_kovalchuk_006JPG.jpg"/>
          <p:cNvPicPr/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-428660" y="0"/>
            <a:ext cx="100727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0108"/>
            <a:ext cx="4572000" cy="990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16. Счастье милосердия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зачем нужно помогать одноклассникам,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научиться любить врагов,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 когда человек по-настоящему счастлив.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285728"/>
            <a:ext cx="240981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fotopaterik.org/userfiles/publications/8622FD6623DF9CF5_08/afanasiy_kovalchuk_006JPG.jpg"/>
          <p:cNvPicPr/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-428660" y="0"/>
            <a:ext cx="100727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0108"/>
            <a:ext cx="4572000" cy="990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16. Счастье милосердия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узнали?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зачем нужно помогать одноклассникам,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научиться любить врагов,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 когда человек по-настоящему счастлив.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285728"/>
            <a:ext cx="240981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19jirr16m298e0p71wq8ut15-wpengine.netdna-ssl.com/wp-content/uploads/2019/01/15269666_web1_Demet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213" y="0"/>
            <a:ext cx="4823787" cy="3214710"/>
          </a:xfrm>
          <a:prstGeom prst="rect">
            <a:avLst/>
          </a:prstGeom>
          <a:noFill/>
        </p:spPr>
      </p:pic>
      <p:sp>
        <p:nvSpPr>
          <p:cNvPr id="1028" name="AutoShape 4" descr="http://tumddi.ru/wp-content/uploads/2018/05/7303%D0%BA%D0%BE%D1%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tumddi.ru/wp-content/uploads/2018/05/7303%D0%BA%D0%BE%D1%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tumddi.ru/wp-content/uploads/2018/05/7303%D0%BA%D0%BE%D1%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Admin\Desktop\7303к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696" y="3214686"/>
            <a:ext cx="5462304" cy="3643314"/>
          </a:xfrm>
          <a:prstGeom prst="rect">
            <a:avLst/>
          </a:prstGeom>
          <a:noFill/>
        </p:spPr>
      </p:pic>
      <p:pic>
        <p:nvPicPr>
          <p:cNvPr id="1035" name="Picture 11" descr="https://msz19.ru/assets/images/photos/2017/01/img_0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42974" y="0"/>
            <a:ext cx="5286380" cy="3905313"/>
          </a:xfrm>
          <a:prstGeom prst="rect">
            <a:avLst/>
          </a:prstGeom>
          <a:noFill/>
        </p:spPr>
      </p:pic>
      <p:pic>
        <p:nvPicPr>
          <p:cNvPr id="1037" name="Picture 13" descr="https://pbs.twimg.com/media/DtnEA4KXcAALMS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4720772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b/b3/Guercino_Saul_Davide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143040" y="0"/>
            <a:ext cx="10287040" cy="688531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14290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Саул и Давид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5143512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Откуда такая ненависть?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zen_doc/1209363/pub_5e27f1be43863f00acd7f10d_5e280d7434808200b1d8277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377023" cy="2928958"/>
          </a:xfrm>
          <a:prstGeom prst="rect">
            <a:avLst/>
          </a:prstGeom>
          <a:noFill/>
        </p:spPr>
      </p:pic>
      <p:pic>
        <p:nvPicPr>
          <p:cNvPr id="9" name="Рисунок 8" descr="C:\Users\Admin\Downloads\David_et_l_Amalécit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5286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14290"/>
            <a:ext cx="3500462" cy="2786082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Милосердный Давид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плачет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 Саулу…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yverasite.ru/wp-content/uploads/2020/01/TSar-David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86446" y="1500174"/>
            <a:ext cx="3143272" cy="4000528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Давид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радостно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везёт ковчег завета в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Иерусалим-скую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скинию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yt3.ggpht.com/a/AATXAJwjxXn2RxFSxyqS1RU8p4SftOtYeUdBGqZ4bw=s900-c-k-c0xffffffff-no-rj-mo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000100" y="0"/>
            <a:ext cx="72152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4429132"/>
            <a:ext cx="8429684" cy="214314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Вы слышали, что сказано древним: око за око и зуб за зуб. А Я говорю вам: не противься злому. Но кто ударит тебя в правую щеку твою, обрати к нему и другую.</a:t>
            </a:r>
          </a:p>
          <a:p>
            <a:pPr algn="r"/>
            <a:r>
              <a:rPr lang="ru-RU" sz="4000" b="1" dirty="0" err="1" smtClean="0">
                <a:solidFill>
                  <a:schemeClr val="bg1"/>
                </a:solidFill>
              </a:rPr>
              <a:t>Мф</a:t>
            </a:r>
            <a:r>
              <a:rPr lang="ru-RU" sz="4000" b="1" dirty="0" smtClean="0">
                <a:solidFill>
                  <a:schemeClr val="bg1"/>
                </a:solidFill>
              </a:rPr>
              <a:t>. 5, 38-39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agisteria.ru/data/2016/12/Dobryj-pastyr.-Hudozhnik-Filipp-de-SHampan-frants.-Philippe-de-Champaigne-1602-1674.-Muzej-ordena-ursulinok-Makon-Frantsiya-768x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5657297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500042"/>
            <a:ext cx="4429156" cy="5929354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Блаженны милостивые, ибо они помилованы будут.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Мф</a:t>
            </a:r>
            <a:r>
              <a:rPr lang="ru-RU" sz="3600" b="1" dirty="0" smtClean="0">
                <a:solidFill>
                  <a:schemeClr val="bg1"/>
                </a:solidFill>
              </a:rPr>
              <a:t>. 5, 7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sun9-71.userapi.com/impg/jl2qe8byIaZTOkGJeBYKVvjGz40ipFBrOEHFVg/Jl0QFr-M5-Q.jpg?size=317x443&amp;quality=96&amp;sign=0a20b9789289154ba4b04eb2c4f4681c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136" y="285728"/>
            <a:ext cx="4447378" cy="6215106"/>
          </a:xfrm>
          <a:prstGeom prst="rect">
            <a:avLst/>
          </a:prstGeom>
          <a:noFill/>
        </p:spPr>
      </p:pic>
      <p:pic>
        <p:nvPicPr>
          <p:cNvPr id="32772" name="Picture 4" descr="https://sun9-45.userapi.com/impg/PFu1RUt563luQpF-on2pkAPLgbjl2KyUhTusNw/37QWXv7CwMg.jpg?size=726x1000&amp;quality=96&amp;sign=9959b279aca650a324e28ad517c674b3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714" y="357166"/>
            <a:ext cx="4460286" cy="614364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4429132"/>
            <a:ext cx="8429684" cy="214314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/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После гибели мужа простила террориста,</a:t>
            </a: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подложившего бомбу в его карету, и подарила ему Евангелие. Продала всё своё имение и на эти деньги основала </a:t>
            </a:r>
            <a:r>
              <a:rPr kumimoji="0" lang="ru-RU" sz="4000" b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Марфо-Мариинскую</a:t>
            </a: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обитель милосердия в Москве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142852"/>
            <a:ext cx="8543956" cy="654032"/>
          </a:xfrm>
          <a:prstGeom prst="rect">
            <a:avLst/>
          </a:prstGeom>
          <a:solidFill>
            <a:srgbClr val="996633">
              <a:alpha val="54000"/>
            </a:srgb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Елисавета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Феодоровна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Романова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246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Тема 16. Счастье милосердия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Сретение Господне</vt:lpstr>
      <vt:lpstr>Слайд 16</vt:lpstr>
      <vt:lpstr>Слайд 17</vt:lpstr>
      <vt:lpstr>Слайд 18</vt:lpstr>
      <vt:lpstr>Слайд 19</vt:lpstr>
      <vt:lpstr>Тема 16. Счастье милосердия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284</cp:revision>
  <dcterms:modified xsi:type="dcterms:W3CDTF">2021-06-12T09:53:15Z</dcterms:modified>
</cp:coreProperties>
</file>