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3" r:id="rId2"/>
    <p:sldId id="364" r:id="rId3"/>
    <p:sldId id="389" r:id="rId4"/>
    <p:sldId id="369" r:id="rId5"/>
    <p:sldId id="390" r:id="rId6"/>
    <p:sldId id="391" r:id="rId7"/>
    <p:sldId id="394" r:id="rId8"/>
    <p:sldId id="385" r:id="rId9"/>
    <p:sldId id="392" r:id="rId10"/>
    <p:sldId id="393" r:id="rId11"/>
    <p:sldId id="384" r:id="rId12"/>
    <p:sldId id="395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>
        <p:scale>
          <a:sx n="60" d="100"/>
          <a:sy n="60" d="100"/>
        </p:scale>
        <p:origin x="-3072" y="-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2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\Downloads\Vecher_tikhogo_dnya.jpg"/>
          <p:cNvPicPr/>
          <p:nvPr/>
        </p:nvPicPr>
        <p:blipFill>
          <a:blip r:embed="rId2" cstate="print">
            <a:lum bright="20000" contrast="10000"/>
          </a:blip>
          <a:srcRect t="11281" b="198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472518" cy="2214578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Мужество есть любовь, готовая ради Бога претерпеть всё.</a:t>
            </a: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Блаженный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Августи́н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ownloads\Grand_Cascade_in_Peterhof_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eterhofmuseum.ru/images/w1000-h1000/20150419/b3002dee704f3db0f74aab0e70a11a1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0"/>
            <a:ext cx="55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get-pdb/1593737/43bde8a9-4728-4d54-a0e7-fe44b6165560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un9-5.userapi.com/c625429/v625429519/27c98/70L12WzifQ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5357826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Святая блаженная Ксения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ownloads\Vecher_tikhogo_dnya.jpg"/>
          <p:cNvPicPr/>
          <p:nvPr/>
        </p:nvPicPr>
        <p:blipFill>
          <a:blip r:embed="rId2" cstate="print">
            <a:lum bright="20000" contrast="10000"/>
          </a:blip>
          <a:srcRect t="11281" b="198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00174"/>
            <a:ext cx="7215238" cy="990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15. Мужество и мышцы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узнали?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почему мышцы не помогают,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 мужество связано с любовью,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когда не бывает войн, драк и ссор.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285728"/>
            <a:ext cx="2624126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ownloads\Vecher_tikhogo_dnya.jpg"/>
          <p:cNvPicPr/>
          <p:nvPr/>
        </p:nvPicPr>
        <p:blipFill>
          <a:blip r:embed="rId2" cstate="print">
            <a:lum bright="20000" contrast="10000"/>
          </a:blip>
          <a:srcRect t="11281" b="198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00174"/>
            <a:ext cx="7215238" cy="990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15. Мужество и мышцы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узнаете: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почему мышцы не помогают,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 мужество связано с любовью,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когда не бывает войн, драк и ссор.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285728"/>
            <a:ext cx="2624126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img2.labirint.ru/rcimg/3fb82d4194793bc3dc4d9a5e40b70d4b/1920x1080/books68/675868/ph_01.jpg?15641660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71611"/>
            <a:ext cx="3547293" cy="5170145"/>
          </a:xfrm>
          <a:prstGeom prst="rect">
            <a:avLst/>
          </a:prstGeom>
          <a:noFill/>
        </p:spPr>
      </p:pic>
      <p:pic>
        <p:nvPicPr>
          <p:cNvPr id="1032" name="Picture 8" descr="https://histrf.ru/uploads/media/relay/0001/18/53faaee43e21683959a24bc24ee56c583208194b.jpeg"/>
          <p:cNvPicPr>
            <a:picLocks noChangeAspect="1" noChangeArrowheads="1"/>
          </p:cNvPicPr>
          <p:nvPr/>
        </p:nvPicPr>
        <p:blipFill>
          <a:blip r:embed="rId3" cstate="print"/>
          <a:srcRect l="4172" t="2985" r="6127" b="4477"/>
          <a:stretch>
            <a:fillRect/>
          </a:stretch>
        </p:blipFill>
        <p:spPr bwMode="auto">
          <a:xfrm>
            <a:off x="0" y="1357298"/>
            <a:ext cx="3357554" cy="4841124"/>
          </a:xfrm>
          <a:prstGeom prst="rect">
            <a:avLst/>
          </a:prstGeom>
          <a:noFill/>
        </p:spPr>
      </p:pic>
      <p:pic>
        <p:nvPicPr>
          <p:cNvPr id="1034" name="Picture 10" descr="http://hist.1pku.ru/wp-content/uploads/2016/03/image%D0%B3%D1%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246277"/>
            <a:ext cx="3714776" cy="5225593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57158" y="214290"/>
            <a:ext cx="8429684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Русские полководцы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877347/dd35629c-3885-4744-87ca-b87a86c276e9/s1200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500174"/>
            <a:ext cx="9211162" cy="535782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214290"/>
            <a:ext cx="5500726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Мускулистый Самсон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it rom vialat Самсон убивающий льва комн 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307180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7158" y="214290"/>
            <a:ext cx="5500726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Пастушок Давид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Гагарин Григорий Григорьевич. Добрый пастыр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e0/1b/84/e01b8448e45c60159d427e600de38e87--david-bible-kids-bible-storie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0"/>
            <a:ext cx="307180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596" y="5357826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Почему Пастух показан с Крестом?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4" name="AutoShape 2" descr="https://slavmir.tv/upload/medialibrary/db6/Zimnie-zabavy-Slavyan_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https://avatars.mds.yandex.net/get-zen_doc/1244179/pub_5bd1c722ba096b00acecb6d4_5bd1cdd732ca1500aac60eab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1" y="-428652"/>
            <a:ext cx="10572823" cy="792961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5357826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делать, если в тебя попали снежком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Как играть без злобы?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\Downloads\Vecher_tikhogo_dnya.jpg"/>
          <p:cNvPicPr/>
          <p:nvPr/>
        </p:nvPicPr>
        <p:blipFill>
          <a:blip r:embed="rId2" cstate="print">
            <a:lum bright="20000" contrast="10000"/>
          </a:blip>
          <a:srcRect t="11281" b="198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472518" cy="2214578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Мужество есть любовь, готовая ради Бога претерпеть всё.</a:t>
            </a: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Блаженный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Августи́н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.radikal.ru/a11/1908/a8/22be39f740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4729" y="0"/>
            <a:ext cx="5069272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500042"/>
            <a:ext cx="4429156" cy="5929354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Блаженны 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кроткие, ибо они наследуют землю.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Мф</a:t>
            </a:r>
            <a:r>
              <a:rPr lang="ru-RU" sz="3600" b="1" dirty="0" smtClean="0">
                <a:solidFill>
                  <a:schemeClr val="bg1"/>
                </a:solidFill>
              </a:rPr>
              <a:t>. 5, 5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agisteria.ru/data/2016/12/Dobryj-pastyr.-Hudozhnik-Filipp-de-SHampan-frants.-Philippe-de-Champaigne-1602-1674.-Muzej-ordena-ursulinok-Makon-Frantsiya-768x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0"/>
            <a:ext cx="5657297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500042"/>
            <a:ext cx="4429156" cy="5929354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Блаженны милостивые, ибо они помилованы будут.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Мф</a:t>
            </a:r>
            <a:r>
              <a:rPr lang="ru-RU" sz="3600" b="1" dirty="0" smtClean="0">
                <a:solidFill>
                  <a:schemeClr val="bg1"/>
                </a:solidFill>
              </a:rPr>
              <a:t>. 5, 7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134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Тема 15. Мужество и мышцы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Тема 15. Мужество и мышцы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266</cp:revision>
  <dcterms:modified xsi:type="dcterms:W3CDTF">2020-06-04T12:44:30Z</dcterms:modified>
</cp:coreProperties>
</file>