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3" r:id="rId2"/>
    <p:sldId id="382" r:id="rId3"/>
    <p:sldId id="364" r:id="rId4"/>
    <p:sldId id="369" r:id="rId5"/>
    <p:sldId id="378" r:id="rId6"/>
    <p:sldId id="380" r:id="rId7"/>
    <p:sldId id="381" r:id="rId8"/>
    <p:sldId id="360" r:id="rId9"/>
    <p:sldId id="383" r:id="rId10"/>
    <p:sldId id="385" r:id="rId11"/>
    <p:sldId id="384" r:id="rId12"/>
    <p:sldId id="389" r:id="rId13"/>
    <p:sldId id="386" r:id="rId14"/>
    <p:sldId id="388" r:id="rId15"/>
    <p:sldId id="38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>
        <p:scale>
          <a:sx n="87" d="100"/>
          <a:sy n="87" d="100"/>
        </p:scale>
        <p:origin x="-2292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12.06.2021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ждественский сочельник художник Молчанов картины для интерьера репродукции для интерьера живопись российская природа пейзаж сочельник зимний пейзаж"/>
          <p:cNvPicPr/>
          <p:nvPr/>
        </p:nvPicPr>
        <p:blipFill>
          <a:blip r:embed="rId2">
            <a:lum contrast="10000"/>
          </a:blip>
          <a:srcRect t="8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472518" cy="2214578"/>
          </a:xfrm>
        </p:spPr>
        <p:txBody>
          <a:bodyPr>
            <a:normAutofit/>
          </a:bodyPr>
          <a:lstStyle/>
          <a:p>
            <a:pPr algn="r"/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гордым противится, </a:t>
            </a:r>
          </a:p>
          <a:p>
            <a:pPr algn="r">
              <a:buNone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смиренным даёт благодать.</a:t>
            </a:r>
            <a:endPara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Апостол Пётр (1Пет. 5, 5)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4400552" cy="321471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«Отче Мой! если возможно, да </a:t>
            </a:r>
            <a:r>
              <a:rPr lang="ru-RU" b="1" i="1" dirty="0" err="1" smtClean="0"/>
              <a:t>мину́ет</a:t>
            </a:r>
            <a:r>
              <a:rPr lang="ru-RU" b="1" i="1" dirty="0" smtClean="0"/>
              <a:t> Меня чаша сия; впрочем не как Я хочу, но как Ты» </a:t>
            </a:r>
          </a:p>
          <a:p>
            <a:pPr algn="r">
              <a:buNone/>
            </a:pPr>
            <a:r>
              <a:rPr lang="ru-RU" dirty="0" err="1" smtClean="0"/>
              <a:t>Мф</a:t>
            </a:r>
            <a:r>
              <a:rPr lang="ru-RU" dirty="0" smtClean="0"/>
              <a:t>. 26, 39</a:t>
            </a:r>
            <a:endParaRPr lang="ru-RU" dirty="0"/>
          </a:p>
        </p:txBody>
      </p:sp>
      <p:pic>
        <p:nvPicPr>
          <p:cNvPr id="4" name="Рисунок 3" descr="https://www.ippo.ru/img/izo/str_schsahovskoy_mozaika_700.jpg"/>
          <p:cNvPicPr/>
          <p:nvPr/>
        </p:nvPicPr>
        <p:blipFill>
          <a:blip r:embed="rId2">
            <a:lum bright="10000"/>
          </a:blip>
          <a:srcRect l="14904" b="5338"/>
          <a:stretch>
            <a:fillRect/>
          </a:stretch>
        </p:blipFill>
        <p:spPr bwMode="auto">
          <a:xfrm>
            <a:off x="5000628" y="0"/>
            <a:ext cx="4143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14290"/>
            <a:ext cx="4357718" cy="285752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Молитва Христа перед арестом в Гефсиманском саду…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www.hobobo.ru/assets/uploads/2020/04/hristiansk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14470"/>
            <a:ext cx="9151415" cy="921550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5357826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чем молятся христиане?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recommend.ru/sites/default/files/product-images/1468922/syLzFHlfE2PgNYlu9cw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ождественский сочельник художник Молчанов картины для интерьера репродукции для интерьера живопись российская природа пейзаж сочельник зимний пейзаж"/>
          <p:cNvPicPr/>
          <p:nvPr/>
        </p:nvPicPr>
        <p:blipFill>
          <a:blip r:embed="rId2">
            <a:lum contrast="10000"/>
          </a:blip>
          <a:srcRect t="8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285992"/>
            <a:ext cx="7215238" cy="990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13. Скромность украшает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узнали?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слабому победить сильного,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какую радость даёт скромная жизнь,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почему Христос родился в пещере.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285728"/>
            <a:ext cx="2624126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upload.wikimedia.org/wikipedia/commons/b/bc/13_Bachhaus_Eisenach_Schlafzimm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Dmitriy\Мои документы\Downloads\JSBach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7180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5357826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Даже </a:t>
            </a:r>
            <a:r>
              <a:rPr lang="ru-RU" sz="44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 в такую люльку,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как в доме Баха, положила Мария новорожденное дитя…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avatars.mds.yandex.net/get-zen_doc/1108048/pub_5c326d475d92d200abadc4f2_5c327301561f7a00aa62d0ff/scale_1200"/>
          <p:cNvPicPr/>
          <p:nvPr/>
        </p:nvPicPr>
        <p:blipFill>
          <a:blip r:embed="rId2" cstate="print"/>
          <a:srcRect l="3454" r="13641"/>
          <a:stretch>
            <a:fillRect/>
          </a:stretch>
        </p:blipFill>
        <p:spPr bwMode="auto">
          <a:xfrm>
            <a:off x="-285784" y="0"/>
            <a:ext cx="11144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oma.ru/wp-content/uploads/fotos/online/online%202012/rojdestvo/icon_2.jpg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4714876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upload.wikimedia.org/wikipedia/commons/b/bc/13_Bachhaus_Eisenach_Schlafzimm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Dmitriy\Мои документы\Downloads\JSBach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7180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ождественский сочельник художник Молчанов картины для интерьера репродукции для интерьера живопись российская природа пейзаж сочельник зимний пейзаж"/>
          <p:cNvPicPr/>
          <p:nvPr/>
        </p:nvPicPr>
        <p:blipFill>
          <a:blip r:embed="rId2">
            <a:lum contrast="10000"/>
          </a:blip>
          <a:srcRect t="8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285992"/>
            <a:ext cx="7215238" cy="990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13. Скромность украшает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слабому победить сильного,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какую радость даёт скромная жизнь,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почему Христос родился в пещере.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285728"/>
            <a:ext cx="2624126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14290"/>
            <a:ext cx="8429684" cy="12144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Скромный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Гедеон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C:\Documents and Settings\Dmitriy\Мои документы\Downloads\Gide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35771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628" y="1571612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/>
              <a:t>Явился «Ангел </a:t>
            </a:r>
            <a:r>
              <a:rPr lang="ru-RU" sz="4000" b="1" dirty="0" err="1" smtClean="0"/>
              <a:t>Госпо́день</a:t>
            </a:r>
            <a:r>
              <a:rPr lang="ru-RU" sz="4000" b="1" dirty="0" smtClean="0"/>
              <a:t> и сказал ему: Господь с тобою, муж сильный!»</a:t>
            </a:r>
            <a:endParaRPr lang="ru-RU" sz="4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500702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Разрушил языческий жертвенник идолам и ждал от Бога знамения на борьбу с врагом.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 полагался на свои собственные силы…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>
              <a:alpha val="51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значит избавление евреев от рабства? Прообраз.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сделал Иисус Навин?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Кто построил скинию и зачем?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Из каких частей состояла скиния?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Куда входила Богородица?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Какая святыня там находилась?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Когда празднуют память </a:t>
            </a:r>
            <a:r>
              <a:rPr lang="ru-RU" b="1" dirty="0" err="1" smtClean="0"/>
              <a:t>свт.Николая</a:t>
            </a:r>
            <a:r>
              <a:rPr lang="ru-RU" b="1" dirty="0" smtClean="0"/>
              <a:t> Чудотворца?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вы о нём знаете?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Когда, в каком городе и на берегах какой реки было Крещение Руси?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Назовите степени священства и их отличия</a:t>
            </a:r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avchtenie.ru/upload/medialibrary/09b/09b499020b6a3517d055c38b40161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000240"/>
            <a:ext cx="8996641" cy="385765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Степени священства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715016"/>
            <a:ext cx="2000232" cy="78581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ДИАКОН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000232" y="1500174"/>
            <a:ext cx="2000232" cy="78581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СВЯЩЕННИК В ОБЛАЧЕНИИ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714744" y="5786454"/>
            <a:ext cx="2143108" cy="78581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СВЯЩЕННИК В РЯСЕ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57818" y="1500174"/>
            <a:ext cx="2143108" cy="78581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ЕПИСКОП В ОБЛАЧЕНИИ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000892" y="5786454"/>
            <a:ext cx="2143108" cy="78581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ЕПИСКОП В РЯСЕ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avchtenie.ru/upload/medialibrary/09b/09b499020b6a3517d055c38b40161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000240"/>
            <a:ext cx="8996641" cy="385765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429684" cy="1143000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БЕЛЫЕ И ЧЁРНЫЕ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степени священства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786454"/>
            <a:ext cx="2000232" cy="785810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ИЕРОДИАКОН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3108" y="1500174"/>
            <a:ext cx="3643338" cy="78581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ИЕРЕЙ, ПРОТОИЕРЕЙ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14546" y="5786454"/>
            <a:ext cx="3643306" cy="785810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ИЕРОМОНАХ, ИГУМЕН, АРХИМАНДРИТ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929322" y="1500174"/>
            <a:ext cx="3071802" cy="785810"/>
          </a:xfrm>
          <a:prstGeom prst="rect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АРХИЕРЕЙ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00760" y="5786454"/>
            <a:ext cx="3143240" cy="785810"/>
          </a:xfrm>
          <a:prstGeom prst="rect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ЕПИСКОП, МИТРОПОЛИТ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500174"/>
            <a:ext cx="2000232" cy="78581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ДИАКОН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4214818"/>
            <a:ext cx="2000232" cy="1428752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Креста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43108" y="4214818"/>
            <a:ext cx="3714776" cy="1428752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Крест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груди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29322" y="4214818"/>
            <a:ext cx="3214678" cy="1428752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Панагия (икона Божией Матери)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груди, а кресты – на омофоре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857752" y="1785926"/>
            <a:ext cx="3929090" cy="4786346"/>
          </a:xfrm>
          <a:prstGeom prst="rect">
            <a:avLst/>
          </a:prstGeom>
          <a:solidFill>
            <a:srgbClr val="996633">
              <a:alpha val="52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Пресвятая Дева Мария пропиталась Божией благодатью как намокшее росой руно…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s://www.ruicon.ru/images/arts/books/46._Gedeon_i_Runo_oroshennoe_proobraz_Blagovesheniya_i_Moisej_i_ternovyj_kust.jpg"/>
          <p:cNvPicPr/>
          <p:nvPr/>
        </p:nvPicPr>
        <p:blipFill>
          <a:blip r:embed="rId2" cstate="print"/>
          <a:srcRect l="14109" t="3759" b="15693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29190" y="285728"/>
            <a:ext cx="39290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- Что такое «неопалимая купина»? Прообраз кого?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bogoslov-kubansobor.ru/ikony/raznye/posechenie-vojska-madianityan-izrailtyanami-vo-glave-s-gedeonom-kremkl-arh-sobor-m.jpg"/>
          <p:cNvPicPr/>
          <p:nvPr/>
        </p:nvPicPr>
        <p:blipFill>
          <a:blip r:embed="rId2">
            <a:lum bright="10000" contrast="-10000"/>
          </a:blip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314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Тема 13. Скромность украшает</vt:lpstr>
      <vt:lpstr>Слайд 4</vt:lpstr>
      <vt:lpstr>Повторение: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Тема 13. Скромность украшает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254</cp:revision>
  <dcterms:modified xsi:type="dcterms:W3CDTF">2021-06-12T06:59:24Z</dcterms:modified>
</cp:coreProperties>
</file>