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82" r:id="rId3"/>
    <p:sldId id="385" r:id="rId4"/>
    <p:sldId id="365" r:id="rId5"/>
    <p:sldId id="363" r:id="rId6"/>
    <p:sldId id="387" r:id="rId7"/>
    <p:sldId id="378" r:id="rId8"/>
    <p:sldId id="388" r:id="rId9"/>
    <p:sldId id="389" r:id="rId10"/>
    <p:sldId id="390" r:id="rId11"/>
    <p:sldId id="391" r:id="rId12"/>
    <p:sldId id="384" r:id="rId13"/>
    <p:sldId id="386" r:id="rId14"/>
    <p:sldId id="392" r:id="rId15"/>
    <p:sldId id="38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51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.picture-russia.ru/wpic/l/d/f/dfe617d6d93e71d21e732e9cdab80cbe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Бог есть Бог терпения и утешения.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Апостол Павел к </a:t>
            </a:r>
            <a:r>
              <a:rPr lang="ru-RU" sz="2800" b="1" dirty="0" smtClean="0">
                <a:solidFill>
                  <a:schemeClr val="bg1"/>
                </a:solidFill>
              </a:rPr>
              <a:t>римлянам 15,5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8600" y="381000"/>
            <a:ext cx="3733800" cy="20574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Было ли терпение у </a:t>
            </a:r>
            <a:r>
              <a:rPr lang="ru-RU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Иоакима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Анны?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resentation_of_Virgin_Mary_(icon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1" y="0"/>
            <a:ext cx="50292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8600" y="2590800"/>
            <a:ext cx="3733800" cy="3840162"/>
          </a:xfrm>
          <a:prstGeom prst="rect">
            <a:avLst/>
          </a:prstGeom>
          <a:solidFill>
            <a:srgbClr val="996633">
              <a:alpha val="52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Введение во храм Пресвятой Богородицы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декабря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hersones.org/uploads/posts/2018-02/1518163976_krznamenie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724400"/>
            <a:ext cx="6019800" cy="16764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Крестное знамение накладывается неспешно и с благоговением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famt.ru/wp-content/uploads/2019/06/k-chemu-snitsya-zolotoy-krestik-tolkovanie-snoviden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592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rgbClr val="996633">
              <a:alpha val="49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Символика восьмиконечного православного креста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4" name="Picture 16" descr="https://sofrino.ru/upload/iblock/577/2360067-krest-_4-buk_novyy-razmer.jpg"/>
          <p:cNvPicPr>
            <a:picLocks noChangeAspect="1" noChangeArrowheads="1"/>
          </p:cNvPicPr>
          <p:nvPr/>
        </p:nvPicPr>
        <p:blipFill>
          <a:blip r:embed="rId3"/>
          <a:srcRect l="11905" t="6352" r="10000" b="7890"/>
          <a:stretch>
            <a:fillRect/>
          </a:stretch>
        </p:blipFill>
        <p:spPr bwMode="auto">
          <a:xfrm>
            <a:off x="457200" y="1676400"/>
            <a:ext cx="3124200" cy="51435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2133600" y="1905000"/>
            <a:ext cx="4038600" cy="8382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019800" y="1752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</a:t>
            </a:r>
            <a:r>
              <a:rPr lang="ru-RU" sz="2000" b="1" dirty="0" smtClean="0"/>
              <a:t>НЦ</a:t>
            </a:r>
            <a:r>
              <a:rPr lang="en-US" sz="2000" b="1" dirty="0" smtClean="0"/>
              <a:t>I</a:t>
            </a:r>
            <a:r>
              <a:rPr lang="ru-RU" sz="2000" b="1" dirty="0" smtClean="0"/>
              <a:t> – Иисус Назарянин Царь Иудейский</a:t>
            </a:r>
            <a:endParaRPr lang="ru-RU" sz="2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5334000" y="2057400"/>
            <a:ext cx="838200" cy="5334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276600" y="3429000"/>
            <a:ext cx="2971800" cy="2286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019800" y="2895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IC </a:t>
            </a:r>
            <a:r>
              <a:rPr lang="ru-RU" sz="2000" b="1" dirty="0" smtClean="0"/>
              <a:t>ХС – Иисус Христос</a:t>
            </a:r>
            <a:endParaRPr lang="ru-RU" sz="20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438400" y="4648200"/>
            <a:ext cx="3733800" cy="4572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019800" y="4038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</a:t>
            </a:r>
            <a:r>
              <a:rPr lang="en-US" sz="2000" b="1" dirty="0" smtClean="0"/>
              <a:t>I</a:t>
            </a:r>
            <a:r>
              <a:rPr lang="ru-RU" sz="2000" b="1" dirty="0" smtClean="0"/>
              <a:t>КА – побеждает</a:t>
            </a:r>
            <a:endParaRPr lang="ru-RU" sz="20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1371600" y="5181600"/>
            <a:ext cx="3657600" cy="5334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6800" y="5181600"/>
            <a:ext cx="3810000" cy="15240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Косая перекладина – разбойник, распятый справа, раскаялся и был взят Христом в рай. Разбойник слева не верил в Христа – Сына Божия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famt.ru/wp-content/uploads/2019/06/k-chemu-snitsya-zolotoy-krestik-tolkovanie-snoviden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592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rgbClr val="996633">
              <a:alpha val="49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Крест – не символ смерти, 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символ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4" name="Picture 16" descr="https://sofrino.ru/upload/iblock/577/2360067-krest-_4-buk_novyy-razmer.jpg"/>
          <p:cNvPicPr>
            <a:picLocks noChangeAspect="1" noChangeArrowheads="1"/>
          </p:cNvPicPr>
          <p:nvPr/>
        </p:nvPicPr>
        <p:blipFill>
          <a:blip r:embed="rId3"/>
          <a:srcRect l="11905" t="6352" r="10000" b="7890"/>
          <a:stretch>
            <a:fillRect/>
          </a:stretch>
        </p:blipFill>
        <p:spPr bwMode="auto">
          <a:xfrm>
            <a:off x="457200" y="1676400"/>
            <a:ext cx="3124200" cy="51435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2362200" y="1905000"/>
            <a:ext cx="3810000" cy="3048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019800" y="1752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Голубь – символ Святого Духа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9800" y="2895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Иногда есть надпись </a:t>
            </a:r>
          </a:p>
          <a:p>
            <a:pPr algn="ctr"/>
            <a:r>
              <a:rPr lang="ru-RU" sz="2000" b="1" dirty="0" smtClean="0"/>
              <a:t>ЦАРЬ СЛАВЫ</a:t>
            </a: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9800" y="4038600"/>
            <a:ext cx="2667000" cy="9906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обратной стороне СПАСИ И СОХРАНИ или тропарь Кресту</a:t>
            </a:r>
            <a:endParaRPr lang="ru-RU" sz="20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1981200" y="5715000"/>
            <a:ext cx="3048000" cy="762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6800" y="5181600"/>
            <a:ext cx="3810000" cy="1524000"/>
          </a:xfrm>
          <a:prstGeom prst="roundRect">
            <a:avLst/>
          </a:prstGeom>
          <a:solidFill>
            <a:srgbClr val="99663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Гора и череп Адама – по преданию Христос распят на месте погребения Адама, на горе Голгофа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.picture-russia.ru/wpic/l/d/f/dfe617d6d93e71d21e732e9cdab80cbe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Бог есть Бог терпения и утешения.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Апостол Павел к </a:t>
            </a:r>
            <a:r>
              <a:rPr lang="ru-RU" sz="2800" b="1" dirty="0" smtClean="0">
                <a:solidFill>
                  <a:schemeClr val="bg1"/>
                </a:solidFill>
              </a:rPr>
              <a:t>римлянам 15,5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.picture-russia.ru/wpic/l/d/f/dfe617d6d93e71d21e732e9cdab80cbe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0" y="1066800"/>
            <a:ext cx="6096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10. Награда за терпение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ходить по дну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манная каша бывает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вкусной,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получают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христиане.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.picture-russia.ru/wpic/l/d/f/dfe617d6d93e71d21e732e9cdab80cbe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0" y="1066800"/>
            <a:ext cx="6096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10. Награда за терпение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ходить по дну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манная каша бывает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вкусной,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получают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христиане.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pravmir.ru/wp-content/uploads/2012/04/Dioni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24245"/>
          </a:xfrm>
          <a:prstGeom prst="rect">
            <a:avLst/>
          </a:prstGeom>
          <a:noFill/>
        </p:spPr>
      </p:pic>
      <p:pic>
        <p:nvPicPr>
          <p:cNvPr id="32772" name="Picture 4" descr="https://i.ytimg.com/vi/DovVFuN4Odk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4334933" cy="24384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685800"/>
            <a:ext cx="3767166" cy="20574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Иисус Христос – пример настоящего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терпения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joseph-sold-into-slavery-82603-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2200" cy="69001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4800600"/>
            <a:ext cx="6858000" cy="15240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Как израильтяне попали в Египет?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Страдания израильского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народа в Египте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7" name="Picture 1" descr="2015_7_1410604027_49_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34" y="1600200"/>
            <a:ext cx="80501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4/47/Alexey_Tyranov._Moses%27_mother.jpg"/>
          <p:cNvPicPr/>
          <p:nvPr/>
        </p:nvPicPr>
        <p:blipFill>
          <a:blip r:embed="rId2">
            <a:lum bright="20000" contrast="10000"/>
          </a:blip>
          <a:srcRect r="14874"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3657600" cy="3840162"/>
          </a:xfrm>
          <a:solidFill>
            <a:srgbClr val="996633">
              <a:alpha val="52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Моисей оказался во дворце фараона?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solidFill>
            <a:srgbClr val="996633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Неопалимая купина </a:t>
            </a:r>
            <a:r>
              <a:rPr lang="ru-RU" b="1" dirty="0" smtClean="0">
                <a:solidFill>
                  <a:schemeClr val="bg1"/>
                </a:solidFill>
              </a:rPr>
              <a:t>(терновый куст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1rre.ru/upkeep/uploads/2019/09/20170419143808-d560578f-me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048000" y="1524000"/>
            <a:ext cx="5715000" cy="459987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" y="1828800"/>
            <a:ext cx="3657600" cy="384016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в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горящем кусте на иконах пишут Божию Матерь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что делает Ангел?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1000" y="5486400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Неопалимая купина – прообраз «несгорающего» девства Богородицы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Через Ангела Бог говорит с пророком Моисеем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ippo.ru/img/izo/kotarbinsky_pereh_evr_750.jpg"/>
          <p:cNvPicPr/>
          <p:nvPr/>
        </p:nvPicPr>
        <p:blipFill>
          <a:blip r:embed="rId2"/>
          <a:srcRect r="10437"/>
          <a:stretch>
            <a:fillRect/>
          </a:stretch>
        </p:blipFill>
        <p:spPr bwMode="auto">
          <a:xfrm>
            <a:off x="0" y="1676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Тайны Чермного моря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bibliya-online.ru/wp-content/uploads/2018/04/iskhod.jpg"/>
          <p:cNvPicPr/>
          <p:nvPr/>
        </p:nvPicPr>
        <p:blipFill>
          <a:blip r:embed="rId3"/>
          <a:srcRect b="16965"/>
          <a:stretch>
            <a:fillRect/>
          </a:stretch>
        </p:blipFill>
        <p:spPr bwMode="auto">
          <a:xfrm>
            <a:off x="762000" y="14478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avatars.mds.yandex.net/get-zen_doc/61319/pub_5b9ae29848d28e00b3afcb71_5b9ae6ace21b9200ab16fba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70971" cy="51816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«Манна небесная» – неожиданный дар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6531958</TotalTime>
  <Words>258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Бог есть Бог терпения и утешения.  Апостол Павел к римлянам 15,5</vt:lpstr>
      <vt:lpstr>Тема 10. Награда за терпение</vt:lpstr>
      <vt:lpstr>Слайд 3</vt:lpstr>
      <vt:lpstr>Слайд 4</vt:lpstr>
      <vt:lpstr>Страдания израильского  народа в Египте</vt:lpstr>
      <vt:lpstr>Как Моисей оказался во дворце фараона?</vt:lpstr>
      <vt:lpstr>Неопалимая купина (терновый куст)</vt:lpstr>
      <vt:lpstr>Слайд 8</vt:lpstr>
      <vt:lpstr>Слайд 9</vt:lpstr>
      <vt:lpstr>Слайд 10</vt:lpstr>
      <vt:lpstr>Слайд 11</vt:lpstr>
      <vt:lpstr>Слайд 12</vt:lpstr>
      <vt:lpstr>Слайд 13</vt:lpstr>
      <vt:lpstr>Бог есть Бог терпения и утешения.  Апостол Павел к римлянам 15,5</vt:lpstr>
      <vt:lpstr>Тема 10. Награда за терпение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210</cp:revision>
  <dcterms:modified xsi:type="dcterms:W3CDTF">2020-05-19T09:49:40Z</dcterms:modified>
</cp:coreProperties>
</file>