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319" r:id="rId3"/>
    <p:sldId id="320" r:id="rId4"/>
    <p:sldId id="307" r:id="rId5"/>
    <p:sldId id="308" r:id="rId6"/>
    <p:sldId id="314" r:id="rId7"/>
    <p:sldId id="309" r:id="rId8"/>
    <p:sldId id="310" r:id="rId9"/>
    <p:sldId id="311" r:id="rId10"/>
    <p:sldId id="301" r:id="rId11"/>
    <p:sldId id="317" r:id="rId12"/>
    <p:sldId id="316" r:id="rId13"/>
    <p:sldId id="312" r:id="rId14"/>
    <p:sldId id="300" r:id="rId15"/>
    <p:sldId id="318" r:id="rId16"/>
    <p:sldId id="315" r:id="rId1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6A36"/>
    <a:srgbClr val="993300"/>
    <a:srgbClr val="AA733C"/>
    <a:srgbClr val="916233"/>
    <a:srgbClr val="33CC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64" autoAdjust="0"/>
    <p:restoredTop sz="94709" autoAdjust="0"/>
  </p:normalViewPr>
  <p:slideViewPr>
    <p:cSldViewPr>
      <p:cViewPr>
        <p:scale>
          <a:sx n="70" d="100"/>
          <a:sy n="70" d="100"/>
        </p:scale>
        <p:origin x="-2226" y="-9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5%20&#1082;&#1083;&#1072;&#1089;&#1089;\2.%20&#1042;&#1080;&#1076;&#1080;&#1084;&#1099;&#1081;%20&#1084;&#1080;&#1088;\04.%20&#1052;&#1086;&#1083;&#1080;&#1090;&#1074;&#1072;%20&#1057;&#1074;&#1103;&#1090;&#1086;&#1084;&#1091;%20&#1044;&#1091;&#1093;&#1091;%20-%20&#1062;&#1072;&#1088;&#1102;%20&#1053;&#1077;&#1073;&#1077;&#1089;&#1085;&#1099;&#1081;.mp3" TargetMode="Externa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https://art-assorty.ru/wp-content/uploads/2018/10/%D0%92%D0%B0%D1%81%D0%B8%D0%BB%D0%B8%D0%B9-%D0%9F%D0%BE%D0%BB%D0%B5%D0%BD%D0%BE%D0%B2-%D0%97%D0%BE%D0%BB%D0%BE%D1%82%D0%B0%D1%8F-%D0%BE%D1%81%D0%B5%D0%BD%D1%8C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71566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avatars.mds.yandex.net/get-pdb/1041965/a56275ee-9b53-48a9-81af-23d648a72599/s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3143" y="0"/>
            <a:ext cx="9257143" cy="6858000"/>
          </a:xfrm>
          <a:prstGeom prst="rect">
            <a:avLst/>
          </a:prstGeom>
          <a:noFill/>
        </p:spPr>
      </p:pic>
      <p:pic>
        <p:nvPicPr>
          <p:cNvPr id="4" name="Рисунок 3" descr="http://kasdom.ru/wp-content/uploads/2015/07/E72A133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0"/>
            <a:ext cx="5943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Стирая кеды об асфальт с мечтами о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67826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152400" y="4648200"/>
            <a:ext cx="4953000" cy="2038350"/>
          </a:xfrm>
          <a:prstGeom prst="roundRect">
            <a:avLst/>
          </a:prstGeom>
          <a:solidFill>
            <a:srgbClr val="532401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 smtClean="0">
                <a:solidFill>
                  <a:schemeClr val="bg1"/>
                </a:solidFill>
              </a:rPr>
              <a:t>Человек создан по Образу и подобию Божиему</a:t>
            </a:r>
            <a:endParaRPr lang="ru-RU" sz="40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avatars.mds.yandex.net/get-pdb/1041965/a56275ee-9b53-48a9-81af-23d648a72599/s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3143" y="0"/>
            <a:ext cx="925714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Уютная Церковь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6" name="Рисунок 5" descr="https://upload.wikimedia.org/wikipedia/commons/4/40/Alexander_Newski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357298"/>
            <a:ext cx="3286148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s://school.orthpatr.ru/sites/default/files/sites/default/files/image/azbuka5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1357298"/>
            <a:ext cx="3714776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C:\Users\Admin\Desktop\картинки\4656.jpg"/>
          <p:cNvPicPr/>
          <p:nvPr/>
        </p:nvPicPr>
        <p:blipFill>
          <a:blip r:embed="rId2" cstate="print"/>
          <a:srcRect t="1199"/>
          <a:stretch>
            <a:fillRect/>
          </a:stretch>
        </p:blipFill>
        <p:spPr bwMode="auto">
          <a:xfrm>
            <a:off x="0" y="-214338"/>
            <a:ext cx="9144000" cy="12715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785926"/>
            <a:ext cx="8229600" cy="1143000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Тема 1. Увидеть Бога</a:t>
            </a:r>
            <a:endParaRPr lang="ru-RU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500570"/>
            <a:ext cx="8229600" cy="212883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 узнали?</a:t>
            </a:r>
          </a:p>
          <a:p>
            <a:pPr lvl="0"/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чём думал Пушкин, </a:t>
            </a:r>
          </a:p>
          <a:p>
            <a:pPr lvl="0"/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почему Солнце похоже на Бога,</a:t>
            </a:r>
          </a:p>
          <a:p>
            <a:pPr lvl="0"/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какому «русскому дедушке» уже 1000 лет.</a:t>
            </a:r>
          </a:p>
          <a:p>
            <a:pPr lvl="0"/>
            <a:endParaRPr lang="ru-RU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154675"/>
            <a:ext cx="8115328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4800" b="1" dirty="0">
                <a:solidFill>
                  <a:schemeClr val="bg1"/>
                </a:solidFill>
                <a:latin typeface="Candara" pitchFamily="34" charset="0"/>
              </a:rPr>
              <a:t>Ане́сти</a:t>
            </a:r>
            <a:endParaRPr lang="ru-RU" sz="4800" b="1" dirty="0">
              <a:solidFill>
                <a:schemeClr val="bg1"/>
              </a:solidFill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4800"/>
            <a:ext cx="3352800" cy="6248400"/>
          </a:xfrm>
        </p:spPr>
        <p:txBody>
          <a:bodyPr/>
          <a:lstStyle/>
          <a:p>
            <a:r>
              <a:rPr lang="ru-RU" b="1" i="1" dirty="0" smtClean="0"/>
              <a:t>«Богу свойственно быть невидимым, но познаваемым из дел»</a:t>
            </a:r>
          </a:p>
          <a:p>
            <a:endParaRPr lang="ru-RU" dirty="0" smtClean="0"/>
          </a:p>
          <a:p>
            <a:pPr algn="r">
              <a:buNone/>
            </a:pPr>
            <a:r>
              <a:rPr lang="ru-RU" sz="2800" dirty="0" err="1" smtClean="0"/>
              <a:t>Свт</a:t>
            </a:r>
            <a:r>
              <a:rPr lang="ru-RU" sz="2800" dirty="0" smtClean="0"/>
              <a:t>. Афанасий Великий</a:t>
            </a:r>
            <a:endParaRPr lang="ru-RU" sz="2800" dirty="0"/>
          </a:p>
        </p:txBody>
      </p:sp>
      <p:pic>
        <p:nvPicPr>
          <p:cNvPr id="1026" name="Picture 2" descr="Икона Святителя Афанасия Великого. Афанасий Великий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0" y="-1"/>
            <a:ext cx="5181600" cy="6871253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428596" y="4786322"/>
            <a:ext cx="3124200" cy="1856446"/>
          </a:xfrm>
          <a:prstGeom prst="roundRect">
            <a:avLst/>
          </a:prstGeom>
          <a:solidFill>
            <a:srgbClr val="AA733C"/>
          </a:solidFill>
          <a:ln>
            <a:solidFill>
              <a:srgbClr val="9162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Объясните слова эпиграфа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57200"/>
            <a:ext cx="3962400" cy="6096000"/>
          </a:xfrm>
        </p:spPr>
        <p:txBody>
          <a:bodyPr>
            <a:normAutofit lnSpcReduction="10000"/>
          </a:bodyPr>
          <a:lstStyle/>
          <a:p>
            <a:r>
              <a:rPr lang="ru-RU" b="1" i="1" dirty="0" smtClean="0"/>
              <a:t>Царю Небесный, Утешителю, Душе истины, иже везде </a:t>
            </a:r>
            <a:r>
              <a:rPr lang="ru-RU" b="1" i="1" dirty="0" err="1" smtClean="0"/>
              <a:t>сый</a:t>
            </a:r>
            <a:r>
              <a:rPr lang="ru-RU" b="1" i="1" dirty="0" smtClean="0"/>
              <a:t> и вся </a:t>
            </a:r>
            <a:r>
              <a:rPr lang="ru-RU" b="1" i="1" dirty="0" err="1" smtClean="0"/>
              <a:t>исполняяй</a:t>
            </a:r>
            <a:r>
              <a:rPr lang="ru-RU" b="1" i="1" dirty="0" smtClean="0"/>
              <a:t>, сокровище благих и жизни Подателю, </a:t>
            </a:r>
            <a:r>
              <a:rPr lang="ru-RU" b="1" i="1" dirty="0" err="1" smtClean="0"/>
              <a:t>прииди</a:t>
            </a:r>
            <a:r>
              <a:rPr lang="ru-RU" b="1" i="1" dirty="0" smtClean="0"/>
              <a:t> и </a:t>
            </a:r>
            <a:r>
              <a:rPr lang="ru-RU" b="1" i="1" dirty="0" err="1" smtClean="0"/>
              <a:t>вселися</a:t>
            </a:r>
            <a:r>
              <a:rPr lang="ru-RU" b="1" i="1" dirty="0" smtClean="0"/>
              <a:t>  в </a:t>
            </a:r>
            <a:r>
              <a:rPr lang="ru-RU" b="1" i="1" dirty="0" err="1" smtClean="0"/>
              <a:t>ны</a:t>
            </a:r>
            <a:r>
              <a:rPr lang="ru-RU" b="1" i="1" dirty="0" smtClean="0"/>
              <a:t>,  и очисти </a:t>
            </a:r>
            <a:r>
              <a:rPr lang="ru-RU" b="1" i="1" dirty="0" err="1" smtClean="0"/>
              <a:t>ны</a:t>
            </a:r>
            <a:r>
              <a:rPr lang="ru-RU" b="1" i="1" dirty="0" smtClean="0"/>
              <a:t> от </a:t>
            </a:r>
            <a:r>
              <a:rPr lang="ru-RU" b="1" i="1" dirty="0" err="1" smtClean="0"/>
              <a:t>всякия</a:t>
            </a:r>
            <a:r>
              <a:rPr lang="ru-RU" b="1" i="1" dirty="0" smtClean="0"/>
              <a:t> скверны, и спаси, </a:t>
            </a:r>
            <a:r>
              <a:rPr lang="ru-RU" b="1" i="1" dirty="0" err="1" smtClean="0"/>
              <a:t>Блаже</a:t>
            </a:r>
            <a:r>
              <a:rPr lang="ru-RU" b="1" i="1" dirty="0" smtClean="0"/>
              <a:t>, души наша.</a:t>
            </a:r>
            <a:endParaRPr lang="ru-RU" i="1" dirty="0"/>
          </a:p>
        </p:txBody>
      </p:sp>
      <p:pic>
        <p:nvPicPr>
          <p:cNvPr id="6" name="04. Молитва Святому Духу - Царю Небесный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28600" y="6400800"/>
            <a:ext cx="304800" cy="304800"/>
          </a:xfrm>
          <a:prstGeom prst="rect">
            <a:avLst/>
          </a:prstGeom>
        </p:spPr>
      </p:pic>
      <p:pic>
        <p:nvPicPr>
          <p:cNvPr id="1026" name="Picture 2" descr="C:\Users\Андрей\Desktop\238956b6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1000" y="0"/>
            <a:ext cx="4953000" cy="686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417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Страницы из дневника цесаревича Алексея Романова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Личный дневник цесаревича Алексея (11 фото)"/>
          <p:cNvPicPr>
            <a:picLocks noChangeAspect="1" noChangeArrowheads="1"/>
          </p:cNvPicPr>
          <p:nvPr/>
        </p:nvPicPr>
        <p:blipFill>
          <a:blip r:embed="rId2"/>
          <a:srcRect r="4642" b="8235"/>
          <a:stretch>
            <a:fillRect/>
          </a:stretch>
        </p:blipFill>
        <p:spPr bwMode="auto">
          <a:xfrm>
            <a:off x="0" y="1515439"/>
            <a:ext cx="9144000" cy="53425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bog-lybov.com/wp-content/uploads/2014/03/Bezyimyannyiy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28726" y="0"/>
            <a:ext cx="11794016" cy="6886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C:\Users\Admin\Desktop\картинки\4656.jpg"/>
          <p:cNvPicPr/>
          <p:nvPr/>
        </p:nvPicPr>
        <p:blipFill>
          <a:blip r:embed="rId2" cstate="print"/>
          <a:srcRect t="1199"/>
          <a:stretch>
            <a:fillRect/>
          </a:stretch>
        </p:blipFill>
        <p:spPr bwMode="auto">
          <a:xfrm>
            <a:off x="0" y="-214338"/>
            <a:ext cx="9144000" cy="12715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785926"/>
            <a:ext cx="8229600" cy="1143000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Тема 1. Увидеть Бога</a:t>
            </a:r>
            <a:endParaRPr lang="ru-RU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500570"/>
            <a:ext cx="8229600" cy="212883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 </a:t>
            </a:r>
            <a:r>
              <a:rPr lang="ru-RU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узнаете:</a:t>
            </a:r>
            <a:endParaRPr lang="ru-RU" sz="5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чём думал Пушкин, </a:t>
            </a:r>
          </a:p>
          <a:p>
            <a:pPr lvl="0"/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почему Солнце похоже на Бога,</a:t>
            </a:r>
          </a:p>
          <a:p>
            <a:pPr lvl="0"/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какому «русскому дедушке» уже 1000 лет.</a:t>
            </a:r>
          </a:p>
          <a:p>
            <a:pPr lvl="0"/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154675"/>
            <a:ext cx="8115328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4800" b="1" dirty="0">
                <a:solidFill>
                  <a:schemeClr val="bg1"/>
                </a:solidFill>
                <a:latin typeface="Candara" pitchFamily="34" charset="0"/>
              </a:rPr>
              <a:t>Ане́сти</a:t>
            </a:r>
            <a:endParaRPr lang="ru-RU" sz="4800" b="1" dirty="0">
              <a:solidFill>
                <a:schemeClr val="bg1"/>
              </a:solidFill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feel-feed.ru/wp-content/uploads/2017/01/1349252942223-1024x7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4785"/>
            <a:ext cx="9222806" cy="7025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10284" y="2057400"/>
            <a:ext cx="3657600" cy="4525963"/>
          </a:xfrm>
        </p:spPr>
        <p:txBody>
          <a:bodyPr/>
          <a:lstStyle/>
          <a:p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Дар </a:t>
            </a:r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напрасный, дар случайный, жизнь, зачем ты мне дана? Иль зачем </a:t>
            </a:r>
            <a:r>
              <a:rPr lang="ru-RU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судьбою</a:t>
            </a:r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тайной ты на казнь осуждена</a:t>
            </a: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436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salik.biz/upload/000/u1/f6/f3/1ju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1845"/>
            <a:ext cx="9144000" cy="6919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929066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представлении древних боги имели сверхъестественные качества</a:t>
            </a:r>
            <a:endParaRPr lang="ru-RU" sz="3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09600" y="5181600"/>
            <a:ext cx="7924800" cy="1176358"/>
          </a:xfrm>
          <a:prstGeom prst="roundRect">
            <a:avLst/>
          </a:prstGeom>
          <a:solidFill>
            <a:srgbClr val="AA733C"/>
          </a:solidFill>
          <a:ln>
            <a:solidFill>
              <a:srgbClr val="AA73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В таких языческих богов-идолов православные не верят!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1266" name="Picture 2" descr="https://ru0.anyfad.com/items/2019/11/8bcf3b32-idoly-perun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0"/>
            <a:ext cx="3000397" cy="40005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67795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7818" y="274638"/>
            <a:ext cx="3328982" cy="2368544"/>
          </a:xfrm>
        </p:spPr>
        <p:txBody>
          <a:bodyPr>
            <a:normAutofit/>
          </a:bodyPr>
          <a:lstStyle/>
          <a:p>
            <a:r>
              <a:rPr lang="ru-RU" dirty="0" smtClean="0"/>
              <a:t>Атеизм – вера в то, что Бога нет</a:t>
            </a:r>
            <a:endParaRPr lang="ru-RU" dirty="0"/>
          </a:p>
        </p:txBody>
      </p:sp>
      <p:pic>
        <p:nvPicPr>
          <p:cNvPr id="30722" name="Picture 2" descr="https://www.crowddesigns.in/wp-content/uploads/2018/10/atheist-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14412" y="0"/>
            <a:ext cx="6156126" cy="6858000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5572132" y="3429000"/>
            <a:ext cx="3124200" cy="2214578"/>
          </a:xfrm>
          <a:prstGeom prst="roundRect">
            <a:avLst/>
          </a:prstGeom>
          <a:solidFill>
            <a:srgbClr val="AA733C"/>
          </a:solidFill>
          <a:ln>
            <a:solidFill>
              <a:srgbClr val="9162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Как отвечать атеисту на каверзные вопросы?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8" name="Picture 4" descr="http://akulizm.ru/upload/009/u989/001/6c554c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03927" y="0"/>
            <a:ext cx="604007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457200" y="1746913"/>
            <a:ext cx="3124200" cy="4038600"/>
          </a:xfrm>
          <a:prstGeom prst="roundRect">
            <a:avLst/>
          </a:prstGeom>
          <a:solidFill>
            <a:srgbClr val="AA733C"/>
          </a:solidFill>
          <a:ln>
            <a:solidFill>
              <a:srgbClr val="9162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И в такого бога православные не верят!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8427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s://i.ytimg.com/vi/AP78dZLD0o8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727894"/>
            <a:ext cx="9120187" cy="5130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441278" y="126653"/>
            <a:ext cx="8321722" cy="2006947"/>
          </a:xfrm>
          <a:prstGeom prst="roundRect">
            <a:avLst/>
          </a:prstGeom>
          <a:solidFill>
            <a:srgbClr val="AA733C"/>
          </a:solidFill>
          <a:ln>
            <a:solidFill>
              <a:srgbClr val="9162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Кто же дал </a:t>
            </a:r>
            <a:r>
              <a:rPr lang="ru-RU" sz="3200" b="1" dirty="0" smtClean="0">
                <a:solidFill>
                  <a:schemeClr val="bg1"/>
                </a:solidFill>
              </a:rPr>
              <a:t>эту </a:t>
            </a:r>
            <a:r>
              <a:rPr lang="ru-RU" sz="3200" b="1" dirty="0">
                <a:solidFill>
                  <a:schemeClr val="bg1"/>
                </a:solidFill>
              </a:rPr>
              <a:t>радость, когда вы совершали </a:t>
            </a:r>
            <a:r>
              <a:rPr lang="ru-RU" sz="3200" b="1" dirty="0" smtClean="0">
                <a:solidFill>
                  <a:schemeClr val="bg1"/>
                </a:solidFill>
              </a:rPr>
              <a:t>поступок </a:t>
            </a:r>
            <a:r>
              <a:rPr lang="ru-RU" sz="3200" b="1" dirty="0">
                <a:solidFill>
                  <a:schemeClr val="bg1"/>
                </a:solidFill>
              </a:rPr>
              <a:t>по любви к ближнему? </a:t>
            </a:r>
            <a:endParaRPr lang="ru-RU" sz="32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Тот</a:t>
            </a:r>
            <a:r>
              <a:rPr lang="ru-RU" sz="3200" b="1" dirty="0">
                <a:solidFill>
                  <a:schemeClr val="bg1"/>
                </a:solidFill>
              </a:rPr>
              <a:t>, Кто сам есть эта духовная радость и любовь, – Бог.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28596" y="285728"/>
            <a:ext cx="8321722" cy="2006947"/>
          </a:xfrm>
          <a:prstGeom prst="roundRect">
            <a:avLst/>
          </a:prstGeom>
          <a:solidFill>
            <a:srgbClr val="993300"/>
          </a:solidFill>
          <a:ln>
            <a:solidFill>
              <a:srgbClr val="9162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В такого Бога православные ВЕРЯТ!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8579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s://w-dog.ru/wallpapers/10/9/4541380215293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09600" y="0"/>
            <a:ext cx="1063599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4876800" y="990600"/>
            <a:ext cx="4038600" cy="12954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9162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Солнечный круг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876800" y="2514600"/>
            <a:ext cx="4038600" cy="12954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9162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Свет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876801" y="4038600"/>
            <a:ext cx="4039736" cy="13716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9162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Теплота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29200" y="1143000"/>
            <a:ext cx="4038600" cy="12954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9162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Отец – создатель мира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029200" y="2624919"/>
            <a:ext cx="4038600" cy="12954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9162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Сын – Иисус Христос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048534" y="4267200"/>
            <a:ext cx="4038600" cy="12954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9162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Святой Дух – радость и благодать 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0339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1544</TotalTime>
  <Words>229</Words>
  <Application>Microsoft Office PowerPoint</Application>
  <PresentationFormat>Экран (4:3)</PresentationFormat>
  <Paragraphs>35</Paragraphs>
  <Slides>16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Office Theme</vt:lpstr>
      <vt:lpstr>Слайд 1</vt:lpstr>
      <vt:lpstr>Слайд 2</vt:lpstr>
      <vt:lpstr>Тема 1. Увидеть Бога</vt:lpstr>
      <vt:lpstr>Слайд 4</vt:lpstr>
      <vt:lpstr>В представлении древних боги имели сверхъестественные качества</vt:lpstr>
      <vt:lpstr>Атеизм – вера в то, что Бога нет</vt:lpstr>
      <vt:lpstr>Слайд 7</vt:lpstr>
      <vt:lpstr>Слайд 8</vt:lpstr>
      <vt:lpstr>Слайд 9</vt:lpstr>
      <vt:lpstr>Слайд 10</vt:lpstr>
      <vt:lpstr>Слайд 11</vt:lpstr>
      <vt:lpstr>Уютная Церковь</vt:lpstr>
      <vt:lpstr>Тема 1. Увидеть Бога</vt:lpstr>
      <vt:lpstr>Слайд 14</vt:lpstr>
      <vt:lpstr>Слайд 15</vt:lpstr>
      <vt:lpstr>Страницы из дневника цесаревича Алексея Романова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ГИДРОСФЕРА</dc:title>
  <dc:creator>Дмитрий</dc:creator>
  <cp:lastModifiedBy>Admin</cp:lastModifiedBy>
  <cp:revision>166</cp:revision>
  <dcterms:modified xsi:type="dcterms:W3CDTF">2021-06-18T08:37:15Z</dcterms:modified>
</cp:coreProperties>
</file>